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.xml" ContentType="application/vnd.openxmlformats-officedocument.presentationml.notesSlid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7" r:id="rId2"/>
    <p:sldId id="298" r:id="rId3"/>
    <p:sldId id="335" r:id="rId4"/>
    <p:sldId id="337" r:id="rId5"/>
    <p:sldId id="338" r:id="rId6"/>
    <p:sldId id="346" r:id="rId7"/>
    <p:sldId id="347" r:id="rId8"/>
    <p:sldId id="348" r:id="rId9"/>
    <p:sldId id="325" r:id="rId10"/>
    <p:sldId id="324" r:id="rId11"/>
    <p:sldId id="326" r:id="rId12"/>
    <p:sldId id="349" r:id="rId13"/>
    <p:sldId id="350" r:id="rId14"/>
    <p:sldId id="351" r:id="rId15"/>
    <p:sldId id="336" r:id="rId16"/>
    <p:sldId id="342" r:id="rId17"/>
    <p:sldId id="343" r:id="rId18"/>
    <p:sldId id="352" r:id="rId19"/>
    <p:sldId id="353" r:id="rId20"/>
    <p:sldId id="354" r:id="rId21"/>
    <p:sldId id="339" r:id="rId22"/>
    <p:sldId id="340" r:id="rId23"/>
    <p:sldId id="341" r:id="rId24"/>
    <p:sldId id="355" r:id="rId25"/>
    <p:sldId id="356" r:id="rId26"/>
    <p:sldId id="357" r:id="rId27"/>
    <p:sldId id="331" r:id="rId28"/>
    <p:sldId id="344" r:id="rId29"/>
    <p:sldId id="345" r:id="rId30"/>
    <p:sldId id="358" r:id="rId31"/>
    <p:sldId id="359" r:id="rId32"/>
    <p:sldId id="360" r:id="rId3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6374" autoAdjust="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74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74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74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74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74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4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0338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90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4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'РУ 4 Распределение первичных ба'!$B$8:$AB$8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'РУ 4 Распределение первичных ба'!$B$9:$AB$9</c:f>
              <c:numCache>
                <c:formatCode>General</c:formatCode>
                <c:ptCount val="25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0.7</c:v>
                </c:pt>
                <c:pt idx="7">
                  <c:v>0.7</c:v>
                </c:pt>
                <c:pt idx="8">
                  <c:v>0.8</c:v>
                </c:pt>
                <c:pt idx="9">
                  <c:v>0.8</c:v>
                </c:pt>
                <c:pt idx="10">
                  <c:v>6.1</c:v>
                </c:pt>
                <c:pt idx="11">
                  <c:v>5.7</c:v>
                </c:pt>
                <c:pt idx="12">
                  <c:v>5.2</c:v>
                </c:pt>
                <c:pt idx="13">
                  <c:v>5.2</c:v>
                </c:pt>
                <c:pt idx="14">
                  <c:v>5.4</c:v>
                </c:pt>
                <c:pt idx="15">
                  <c:v>5.3</c:v>
                </c:pt>
                <c:pt idx="16">
                  <c:v>9.8000000000000007</c:v>
                </c:pt>
                <c:pt idx="17">
                  <c:v>10</c:v>
                </c:pt>
                <c:pt idx="18">
                  <c:v>9.1999999999999993</c:v>
                </c:pt>
                <c:pt idx="19">
                  <c:v>8.3000000000000007</c:v>
                </c:pt>
                <c:pt idx="20">
                  <c:v>7.1</c:v>
                </c:pt>
                <c:pt idx="21">
                  <c:v>6.7</c:v>
                </c:pt>
                <c:pt idx="22">
                  <c:v>5.6</c:v>
                </c:pt>
                <c:pt idx="23">
                  <c:v>3.6</c:v>
                </c:pt>
                <c:pt idx="24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93-4860-BC25-4C3AB5BB773C}"/>
            </c:ext>
          </c:extLst>
        </c:ser>
        <c:ser>
          <c:idx val="1"/>
          <c:order val="1"/>
          <c:tx>
            <c:strRef>
              <c:f>'РУ 4 Распределение первичных ба'!$A$10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'РУ 4 Распределение первичных ба'!$B$8:$AB$8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'РУ 4 Распределение первичных ба'!$B$10:$AB$10</c:f>
              <c:numCache>
                <c:formatCode>General</c:formatCode>
                <c:ptCount val="25"/>
                <c:pt idx="0">
                  <c:v>0.2</c:v>
                </c:pt>
                <c:pt idx="1">
                  <c:v>0.3</c:v>
                </c:pt>
                <c:pt idx="2">
                  <c:v>0.4</c:v>
                </c:pt>
                <c:pt idx="3">
                  <c:v>0.6</c:v>
                </c:pt>
                <c:pt idx="4">
                  <c:v>0.6</c:v>
                </c:pt>
                <c:pt idx="5">
                  <c:v>0.7</c:v>
                </c:pt>
                <c:pt idx="6">
                  <c:v>0.8</c:v>
                </c:pt>
                <c:pt idx="7">
                  <c:v>0.9</c:v>
                </c:pt>
                <c:pt idx="8">
                  <c:v>0.8</c:v>
                </c:pt>
                <c:pt idx="9">
                  <c:v>0.9</c:v>
                </c:pt>
                <c:pt idx="10">
                  <c:v>8.9</c:v>
                </c:pt>
                <c:pt idx="11">
                  <c:v>6.4</c:v>
                </c:pt>
                <c:pt idx="12">
                  <c:v>5.8</c:v>
                </c:pt>
                <c:pt idx="13">
                  <c:v>5.4</c:v>
                </c:pt>
                <c:pt idx="14">
                  <c:v>5.8</c:v>
                </c:pt>
                <c:pt idx="15">
                  <c:v>5.7</c:v>
                </c:pt>
                <c:pt idx="16">
                  <c:v>10.7</c:v>
                </c:pt>
                <c:pt idx="17">
                  <c:v>9.4</c:v>
                </c:pt>
                <c:pt idx="18">
                  <c:v>8.4</c:v>
                </c:pt>
                <c:pt idx="19">
                  <c:v>7.4</c:v>
                </c:pt>
                <c:pt idx="20">
                  <c:v>6.3</c:v>
                </c:pt>
                <c:pt idx="21">
                  <c:v>5.5</c:v>
                </c:pt>
                <c:pt idx="22">
                  <c:v>4.2</c:v>
                </c:pt>
                <c:pt idx="23">
                  <c:v>2.6</c:v>
                </c:pt>
                <c:pt idx="24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93-4860-BC25-4C3AB5BB77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6530944"/>
        <c:axId val="1354239232"/>
      </c:barChart>
      <c:catAx>
        <c:axId val="1356530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4239232"/>
        <c:crosses val="autoZero"/>
        <c:auto val="1"/>
        <c:lblAlgn val="ctr"/>
        <c:lblOffset val="100"/>
        <c:noMultiLvlLbl val="0"/>
      </c:catAx>
      <c:valAx>
        <c:axId val="1354239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Доля участников, %</a:t>
                </a:r>
                <a:endParaRPr lang="ru-RU" sz="4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6530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7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отметкам'!$B$9:$B$44</c:f>
              <c:numCache>
                <c:formatCode>General</c:formatCode>
                <c:ptCount val="36"/>
                <c:pt idx="0">
                  <c:v>10.35</c:v>
                </c:pt>
                <c:pt idx="1">
                  <c:v>9.86</c:v>
                </c:pt>
                <c:pt idx="2">
                  <c:v>9.52</c:v>
                </c:pt>
                <c:pt idx="3">
                  <c:v>12.77</c:v>
                </c:pt>
                <c:pt idx="4">
                  <c:v>5.58</c:v>
                </c:pt>
                <c:pt idx="5">
                  <c:v>5.07</c:v>
                </c:pt>
                <c:pt idx="6">
                  <c:v>3.48</c:v>
                </c:pt>
                <c:pt idx="7">
                  <c:v>7.61</c:v>
                </c:pt>
                <c:pt idx="8">
                  <c:v>11.51</c:v>
                </c:pt>
                <c:pt idx="9">
                  <c:v>1.49</c:v>
                </c:pt>
                <c:pt idx="10">
                  <c:v>6.91</c:v>
                </c:pt>
                <c:pt idx="11">
                  <c:v>8.11</c:v>
                </c:pt>
                <c:pt idx="12">
                  <c:v>11.17</c:v>
                </c:pt>
                <c:pt idx="13">
                  <c:v>6.73</c:v>
                </c:pt>
                <c:pt idx="14">
                  <c:v>4.71</c:v>
                </c:pt>
                <c:pt idx="15">
                  <c:v>8.0299999999999994</c:v>
                </c:pt>
                <c:pt idx="16">
                  <c:v>5.98</c:v>
                </c:pt>
                <c:pt idx="17">
                  <c:v>9.9700000000000006</c:v>
                </c:pt>
                <c:pt idx="18">
                  <c:v>12.33</c:v>
                </c:pt>
                <c:pt idx="19">
                  <c:v>5.05</c:v>
                </c:pt>
                <c:pt idx="20">
                  <c:v>9.08</c:v>
                </c:pt>
                <c:pt idx="21">
                  <c:v>10.99</c:v>
                </c:pt>
                <c:pt idx="22">
                  <c:v>5.71</c:v>
                </c:pt>
                <c:pt idx="23">
                  <c:v>4.49</c:v>
                </c:pt>
                <c:pt idx="24">
                  <c:v>11.39</c:v>
                </c:pt>
                <c:pt idx="25">
                  <c:v>1.01</c:v>
                </c:pt>
                <c:pt idx="26">
                  <c:v>11.88</c:v>
                </c:pt>
                <c:pt idx="27">
                  <c:v>8.01</c:v>
                </c:pt>
                <c:pt idx="28">
                  <c:v>3.09</c:v>
                </c:pt>
                <c:pt idx="29">
                  <c:v>14.5</c:v>
                </c:pt>
                <c:pt idx="30">
                  <c:v>11.11</c:v>
                </c:pt>
                <c:pt idx="31">
                  <c:v>4.29</c:v>
                </c:pt>
                <c:pt idx="32">
                  <c:v>10.58</c:v>
                </c:pt>
                <c:pt idx="33">
                  <c:v>11.22</c:v>
                </c:pt>
                <c:pt idx="34">
                  <c:v>8.09</c:v>
                </c:pt>
                <c:pt idx="35">
                  <c:v>8.73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8D-4B2A-99A5-D360B59F02CE}"/>
            </c:ext>
          </c:extLst>
        </c:ser>
        <c:ser>
          <c:idx val="1"/>
          <c:order val="1"/>
          <c:tx>
            <c:strRef>
              <c:f>'РУ 7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отметкам'!$C$9:$C$44</c:f>
              <c:numCache>
                <c:formatCode>General</c:formatCode>
                <c:ptCount val="36"/>
                <c:pt idx="0">
                  <c:v>38.21</c:v>
                </c:pt>
                <c:pt idx="1">
                  <c:v>44.53</c:v>
                </c:pt>
                <c:pt idx="2">
                  <c:v>40.479999999999997</c:v>
                </c:pt>
                <c:pt idx="3">
                  <c:v>37.81</c:v>
                </c:pt>
                <c:pt idx="4">
                  <c:v>48.11</c:v>
                </c:pt>
                <c:pt idx="5">
                  <c:v>49.31</c:v>
                </c:pt>
                <c:pt idx="6">
                  <c:v>55.05</c:v>
                </c:pt>
                <c:pt idx="7">
                  <c:v>54.71</c:v>
                </c:pt>
                <c:pt idx="8">
                  <c:v>50.36</c:v>
                </c:pt>
                <c:pt idx="9">
                  <c:v>43.28</c:v>
                </c:pt>
                <c:pt idx="10">
                  <c:v>50.55</c:v>
                </c:pt>
                <c:pt idx="11">
                  <c:v>47.75</c:v>
                </c:pt>
                <c:pt idx="12">
                  <c:v>38.58</c:v>
                </c:pt>
                <c:pt idx="13">
                  <c:v>46.88</c:v>
                </c:pt>
                <c:pt idx="14">
                  <c:v>60</c:v>
                </c:pt>
                <c:pt idx="15">
                  <c:v>47.16</c:v>
                </c:pt>
                <c:pt idx="16">
                  <c:v>42.19</c:v>
                </c:pt>
                <c:pt idx="17">
                  <c:v>49.31</c:v>
                </c:pt>
                <c:pt idx="18">
                  <c:v>51.54</c:v>
                </c:pt>
                <c:pt idx="19">
                  <c:v>53.46</c:v>
                </c:pt>
                <c:pt idx="20">
                  <c:v>51.87</c:v>
                </c:pt>
                <c:pt idx="21">
                  <c:v>44.06</c:v>
                </c:pt>
                <c:pt idx="22">
                  <c:v>46.19</c:v>
                </c:pt>
                <c:pt idx="23">
                  <c:v>48.31</c:v>
                </c:pt>
                <c:pt idx="24">
                  <c:v>49.37</c:v>
                </c:pt>
                <c:pt idx="25">
                  <c:v>51.76</c:v>
                </c:pt>
                <c:pt idx="26">
                  <c:v>41.58</c:v>
                </c:pt>
                <c:pt idx="27">
                  <c:v>45.19</c:v>
                </c:pt>
                <c:pt idx="28">
                  <c:v>45.68</c:v>
                </c:pt>
                <c:pt idx="29">
                  <c:v>42.18</c:v>
                </c:pt>
                <c:pt idx="30">
                  <c:v>50.33</c:v>
                </c:pt>
                <c:pt idx="31">
                  <c:v>53.99</c:v>
                </c:pt>
                <c:pt idx="32">
                  <c:v>49.64</c:v>
                </c:pt>
                <c:pt idx="33">
                  <c:v>49.38</c:v>
                </c:pt>
                <c:pt idx="34">
                  <c:v>42.7</c:v>
                </c:pt>
                <c:pt idx="35">
                  <c:v>33.409999999999997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8D-4B2A-99A5-D360B59F02CE}"/>
            </c:ext>
          </c:extLst>
        </c:ser>
        <c:ser>
          <c:idx val="2"/>
          <c:order val="2"/>
          <c:tx>
            <c:strRef>
              <c:f>'РУ 7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отметкам'!$D$9:$D$44</c:f>
              <c:numCache>
                <c:formatCode>General</c:formatCode>
                <c:ptCount val="36"/>
                <c:pt idx="0">
                  <c:v>34.159999999999997</c:v>
                </c:pt>
                <c:pt idx="1">
                  <c:v>32.11</c:v>
                </c:pt>
                <c:pt idx="2">
                  <c:v>33.33</c:v>
                </c:pt>
                <c:pt idx="3">
                  <c:v>32.57</c:v>
                </c:pt>
                <c:pt idx="4">
                  <c:v>35.07</c:v>
                </c:pt>
                <c:pt idx="5">
                  <c:v>30.88</c:v>
                </c:pt>
                <c:pt idx="6">
                  <c:v>32.75</c:v>
                </c:pt>
                <c:pt idx="7">
                  <c:v>31.88</c:v>
                </c:pt>
                <c:pt idx="8">
                  <c:v>29.5</c:v>
                </c:pt>
                <c:pt idx="9">
                  <c:v>40.299999999999997</c:v>
                </c:pt>
                <c:pt idx="10">
                  <c:v>33.82</c:v>
                </c:pt>
                <c:pt idx="11">
                  <c:v>29.73</c:v>
                </c:pt>
                <c:pt idx="12">
                  <c:v>32.99</c:v>
                </c:pt>
                <c:pt idx="13">
                  <c:v>31.97</c:v>
                </c:pt>
                <c:pt idx="14">
                  <c:v>22.35</c:v>
                </c:pt>
                <c:pt idx="15">
                  <c:v>29.1</c:v>
                </c:pt>
                <c:pt idx="16">
                  <c:v>33.89</c:v>
                </c:pt>
                <c:pt idx="17">
                  <c:v>29.09</c:v>
                </c:pt>
                <c:pt idx="18">
                  <c:v>28.19</c:v>
                </c:pt>
                <c:pt idx="19">
                  <c:v>32.18</c:v>
                </c:pt>
                <c:pt idx="20">
                  <c:v>32.42</c:v>
                </c:pt>
                <c:pt idx="21">
                  <c:v>32.130000000000003</c:v>
                </c:pt>
                <c:pt idx="22">
                  <c:v>30</c:v>
                </c:pt>
                <c:pt idx="23">
                  <c:v>31.46</c:v>
                </c:pt>
                <c:pt idx="24">
                  <c:v>27</c:v>
                </c:pt>
                <c:pt idx="25">
                  <c:v>34.67</c:v>
                </c:pt>
                <c:pt idx="26">
                  <c:v>28.71</c:v>
                </c:pt>
                <c:pt idx="27">
                  <c:v>33.65</c:v>
                </c:pt>
                <c:pt idx="28">
                  <c:v>40.74</c:v>
                </c:pt>
                <c:pt idx="29">
                  <c:v>32.020000000000003</c:v>
                </c:pt>
                <c:pt idx="30">
                  <c:v>28.43</c:v>
                </c:pt>
                <c:pt idx="31">
                  <c:v>30.06</c:v>
                </c:pt>
                <c:pt idx="32">
                  <c:v>30.42</c:v>
                </c:pt>
                <c:pt idx="33">
                  <c:v>28.18</c:v>
                </c:pt>
                <c:pt idx="34">
                  <c:v>36.18</c:v>
                </c:pt>
                <c:pt idx="35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8D-4B2A-99A5-D360B59F02CE}"/>
            </c:ext>
          </c:extLst>
        </c:ser>
        <c:ser>
          <c:idx val="3"/>
          <c:order val="3"/>
          <c:tx>
            <c:strRef>
              <c:f>'РУ 7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Статистика по отметкам'!$E$9:$E$44</c:f>
              <c:numCache>
                <c:formatCode>General</c:formatCode>
                <c:ptCount val="36"/>
                <c:pt idx="0">
                  <c:v>17.28</c:v>
                </c:pt>
                <c:pt idx="1">
                  <c:v>13.49</c:v>
                </c:pt>
                <c:pt idx="2">
                  <c:v>16.670000000000002</c:v>
                </c:pt>
                <c:pt idx="3">
                  <c:v>16.850000000000001</c:v>
                </c:pt>
                <c:pt idx="4">
                  <c:v>11.24</c:v>
                </c:pt>
                <c:pt idx="5">
                  <c:v>14.75</c:v>
                </c:pt>
                <c:pt idx="6">
                  <c:v>8.7100000000000009</c:v>
                </c:pt>
                <c:pt idx="7">
                  <c:v>5.8</c:v>
                </c:pt>
                <c:pt idx="8">
                  <c:v>8.6300000000000008</c:v>
                </c:pt>
                <c:pt idx="9">
                  <c:v>14.93</c:v>
                </c:pt>
                <c:pt idx="10">
                  <c:v>8.73</c:v>
                </c:pt>
                <c:pt idx="11">
                  <c:v>14.41</c:v>
                </c:pt>
                <c:pt idx="12">
                  <c:v>17.260000000000002</c:v>
                </c:pt>
                <c:pt idx="13">
                  <c:v>14.42</c:v>
                </c:pt>
                <c:pt idx="14">
                  <c:v>12.94</c:v>
                </c:pt>
                <c:pt idx="15">
                  <c:v>15.72</c:v>
                </c:pt>
                <c:pt idx="16">
                  <c:v>17.940000000000001</c:v>
                </c:pt>
                <c:pt idx="17">
                  <c:v>11.63</c:v>
                </c:pt>
                <c:pt idx="18">
                  <c:v>7.93</c:v>
                </c:pt>
                <c:pt idx="19">
                  <c:v>9.31</c:v>
                </c:pt>
                <c:pt idx="20">
                  <c:v>6.63</c:v>
                </c:pt>
                <c:pt idx="21">
                  <c:v>12.82</c:v>
                </c:pt>
                <c:pt idx="22">
                  <c:v>18.100000000000001</c:v>
                </c:pt>
                <c:pt idx="23">
                  <c:v>15.73</c:v>
                </c:pt>
                <c:pt idx="24">
                  <c:v>12.24</c:v>
                </c:pt>
                <c:pt idx="25">
                  <c:v>12.56</c:v>
                </c:pt>
                <c:pt idx="26">
                  <c:v>17.82</c:v>
                </c:pt>
                <c:pt idx="27">
                  <c:v>13.14</c:v>
                </c:pt>
                <c:pt idx="28">
                  <c:v>10.49</c:v>
                </c:pt>
                <c:pt idx="29">
                  <c:v>11.3</c:v>
                </c:pt>
                <c:pt idx="30">
                  <c:v>10.130000000000001</c:v>
                </c:pt>
                <c:pt idx="31">
                  <c:v>11.66</c:v>
                </c:pt>
                <c:pt idx="32">
                  <c:v>9.36</c:v>
                </c:pt>
                <c:pt idx="33">
                  <c:v>11.22</c:v>
                </c:pt>
                <c:pt idx="34">
                  <c:v>13.03</c:v>
                </c:pt>
                <c:pt idx="35">
                  <c:v>26.86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8D-4B2A-99A5-D360B59F02C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44662704"/>
        <c:axId val="2086071728"/>
      </c:barChart>
      <c:catAx>
        <c:axId val="3446627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86071728"/>
        <c:crosses val="autoZero"/>
        <c:auto val="1"/>
        <c:lblAlgn val="ctr"/>
        <c:lblOffset val="100"/>
        <c:noMultiLvlLbl val="0"/>
      </c:catAx>
      <c:valAx>
        <c:axId val="208607172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4662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8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8 Статистика по отметкам'!$B$9:$B$44</c:f>
              <c:numCache>
                <c:formatCode>General</c:formatCode>
                <c:ptCount val="36"/>
                <c:pt idx="0">
                  <c:v>12.74</c:v>
                </c:pt>
                <c:pt idx="1">
                  <c:v>12.97</c:v>
                </c:pt>
                <c:pt idx="2">
                  <c:v>9.68</c:v>
                </c:pt>
                <c:pt idx="3">
                  <c:v>17.260000000000002</c:v>
                </c:pt>
                <c:pt idx="4">
                  <c:v>8.7799999999999994</c:v>
                </c:pt>
                <c:pt idx="5">
                  <c:v>5.15</c:v>
                </c:pt>
                <c:pt idx="6">
                  <c:v>4.49</c:v>
                </c:pt>
                <c:pt idx="7">
                  <c:v>8.41</c:v>
                </c:pt>
                <c:pt idx="8">
                  <c:v>13.33</c:v>
                </c:pt>
                <c:pt idx="9">
                  <c:v>4.26</c:v>
                </c:pt>
                <c:pt idx="10">
                  <c:v>9.06</c:v>
                </c:pt>
                <c:pt idx="11">
                  <c:v>17.440000000000001</c:v>
                </c:pt>
                <c:pt idx="12">
                  <c:v>12.72</c:v>
                </c:pt>
                <c:pt idx="13">
                  <c:v>11.86</c:v>
                </c:pt>
                <c:pt idx="14">
                  <c:v>9.86</c:v>
                </c:pt>
                <c:pt idx="15">
                  <c:v>14.29</c:v>
                </c:pt>
                <c:pt idx="16">
                  <c:v>7.19</c:v>
                </c:pt>
                <c:pt idx="17">
                  <c:v>9.86</c:v>
                </c:pt>
                <c:pt idx="18">
                  <c:v>29.41</c:v>
                </c:pt>
                <c:pt idx="19">
                  <c:v>7.4</c:v>
                </c:pt>
                <c:pt idx="20">
                  <c:v>10.91</c:v>
                </c:pt>
                <c:pt idx="21">
                  <c:v>12.45</c:v>
                </c:pt>
                <c:pt idx="22">
                  <c:v>4.59</c:v>
                </c:pt>
                <c:pt idx="23">
                  <c:v>7.09</c:v>
                </c:pt>
                <c:pt idx="24">
                  <c:v>16.34</c:v>
                </c:pt>
                <c:pt idx="25">
                  <c:v>4.84</c:v>
                </c:pt>
                <c:pt idx="26">
                  <c:v>11.65</c:v>
                </c:pt>
                <c:pt idx="27">
                  <c:v>10.29</c:v>
                </c:pt>
                <c:pt idx="28">
                  <c:v>4.4800000000000004</c:v>
                </c:pt>
                <c:pt idx="29">
                  <c:v>15.04</c:v>
                </c:pt>
                <c:pt idx="30">
                  <c:v>13.85</c:v>
                </c:pt>
                <c:pt idx="31">
                  <c:v>7.01</c:v>
                </c:pt>
                <c:pt idx="32">
                  <c:v>13.5</c:v>
                </c:pt>
                <c:pt idx="33">
                  <c:v>10.8</c:v>
                </c:pt>
                <c:pt idx="34">
                  <c:v>13.28</c:v>
                </c:pt>
                <c:pt idx="35">
                  <c:v>12.23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F0-496E-A5EB-EDFE7E165F11}"/>
            </c:ext>
          </c:extLst>
        </c:ser>
        <c:ser>
          <c:idx val="1"/>
          <c:order val="1"/>
          <c:tx>
            <c:strRef>
              <c:f>'РУ 8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8 Статистика по отметкам'!$C$9:$C$44</c:f>
              <c:numCache>
                <c:formatCode>General</c:formatCode>
                <c:ptCount val="36"/>
                <c:pt idx="0">
                  <c:v>40.64</c:v>
                </c:pt>
                <c:pt idx="1">
                  <c:v>46.04</c:v>
                </c:pt>
                <c:pt idx="2">
                  <c:v>56.99</c:v>
                </c:pt>
                <c:pt idx="3">
                  <c:v>40.47</c:v>
                </c:pt>
                <c:pt idx="4">
                  <c:v>50.54</c:v>
                </c:pt>
                <c:pt idx="5">
                  <c:v>48.93</c:v>
                </c:pt>
                <c:pt idx="6">
                  <c:v>55.81</c:v>
                </c:pt>
                <c:pt idx="7">
                  <c:v>45.95</c:v>
                </c:pt>
                <c:pt idx="8">
                  <c:v>48.33</c:v>
                </c:pt>
                <c:pt idx="9">
                  <c:v>38.299999999999997</c:v>
                </c:pt>
                <c:pt idx="10">
                  <c:v>46.42</c:v>
                </c:pt>
                <c:pt idx="11">
                  <c:v>43.02</c:v>
                </c:pt>
                <c:pt idx="12">
                  <c:v>42.77</c:v>
                </c:pt>
                <c:pt idx="13">
                  <c:v>55.81</c:v>
                </c:pt>
                <c:pt idx="14">
                  <c:v>59.15</c:v>
                </c:pt>
                <c:pt idx="15">
                  <c:v>48.65</c:v>
                </c:pt>
                <c:pt idx="16">
                  <c:v>48.92</c:v>
                </c:pt>
                <c:pt idx="17">
                  <c:v>47.62</c:v>
                </c:pt>
                <c:pt idx="18">
                  <c:v>45.25</c:v>
                </c:pt>
                <c:pt idx="19">
                  <c:v>55.61</c:v>
                </c:pt>
                <c:pt idx="20">
                  <c:v>55.37</c:v>
                </c:pt>
                <c:pt idx="21">
                  <c:v>43.12</c:v>
                </c:pt>
                <c:pt idx="22">
                  <c:v>51.38</c:v>
                </c:pt>
                <c:pt idx="23">
                  <c:v>50.39</c:v>
                </c:pt>
                <c:pt idx="24">
                  <c:v>45.05</c:v>
                </c:pt>
                <c:pt idx="25">
                  <c:v>54.84</c:v>
                </c:pt>
                <c:pt idx="26">
                  <c:v>46.6</c:v>
                </c:pt>
                <c:pt idx="27">
                  <c:v>39.43</c:v>
                </c:pt>
                <c:pt idx="28">
                  <c:v>48.51</c:v>
                </c:pt>
                <c:pt idx="29">
                  <c:v>52.33</c:v>
                </c:pt>
                <c:pt idx="30">
                  <c:v>51.15</c:v>
                </c:pt>
                <c:pt idx="31">
                  <c:v>55.41</c:v>
                </c:pt>
                <c:pt idx="32">
                  <c:v>48.85</c:v>
                </c:pt>
                <c:pt idx="33">
                  <c:v>58.73</c:v>
                </c:pt>
                <c:pt idx="34">
                  <c:v>52.88</c:v>
                </c:pt>
                <c:pt idx="35">
                  <c:v>29.59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F0-496E-A5EB-EDFE7E165F11}"/>
            </c:ext>
          </c:extLst>
        </c:ser>
        <c:ser>
          <c:idx val="2"/>
          <c:order val="2"/>
          <c:tx>
            <c:strRef>
              <c:f>'РУ 8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8 Статистика по отметкам'!$D$9:$D$44</c:f>
              <c:numCache>
                <c:formatCode>General</c:formatCode>
                <c:ptCount val="36"/>
                <c:pt idx="0">
                  <c:v>32.619999999999997</c:v>
                </c:pt>
                <c:pt idx="1">
                  <c:v>29.33</c:v>
                </c:pt>
                <c:pt idx="2">
                  <c:v>26.88</c:v>
                </c:pt>
                <c:pt idx="3">
                  <c:v>29.39</c:v>
                </c:pt>
                <c:pt idx="4">
                  <c:v>30.74</c:v>
                </c:pt>
                <c:pt idx="5">
                  <c:v>35.619999999999997</c:v>
                </c:pt>
                <c:pt idx="6">
                  <c:v>30.34</c:v>
                </c:pt>
                <c:pt idx="7">
                  <c:v>34.299999999999997</c:v>
                </c:pt>
                <c:pt idx="8">
                  <c:v>25.83</c:v>
                </c:pt>
                <c:pt idx="9">
                  <c:v>51.06</c:v>
                </c:pt>
                <c:pt idx="10">
                  <c:v>34.72</c:v>
                </c:pt>
                <c:pt idx="11">
                  <c:v>26.74</c:v>
                </c:pt>
                <c:pt idx="12">
                  <c:v>34.1</c:v>
                </c:pt>
                <c:pt idx="13">
                  <c:v>24.19</c:v>
                </c:pt>
                <c:pt idx="14">
                  <c:v>23.94</c:v>
                </c:pt>
                <c:pt idx="15">
                  <c:v>21.62</c:v>
                </c:pt>
                <c:pt idx="16">
                  <c:v>27.34</c:v>
                </c:pt>
                <c:pt idx="17">
                  <c:v>31.29</c:v>
                </c:pt>
                <c:pt idx="18">
                  <c:v>18.100000000000001</c:v>
                </c:pt>
                <c:pt idx="19">
                  <c:v>30.55</c:v>
                </c:pt>
                <c:pt idx="20">
                  <c:v>27.85</c:v>
                </c:pt>
                <c:pt idx="21">
                  <c:v>31.2</c:v>
                </c:pt>
                <c:pt idx="22">
                  <c:v>30.28</c:v>
                </c:pt>
                <c:pt idx="23">
                  <c:v>24.41</c:v>
                </c:pt>
                <c:pt idx="24">
                  <c:v>29.7</c:v>
                </c:pt>
                <c:pt idx="25">
                  <c:v>32.799999999999997</c:v>
                </c:pt>
                <c:pt idx="26">
                  <c:v>28.16</c:v>
                </c:pt>
                <c:pt idx="27">
                  <c:v>35.81</c:v>
                </c:pt>
                <c:pt idx="28">
                  <c:v>35.07</c:v>
                </c:pt>
                <c:pt idx="29">
                  <c:v>24.58</c:v>
                </c:pt>
                <c:pt idx="30">
                  <c:v>25.77</c:v>
                </c:pt>
                <c:pt idx="31">
                  <c:v>25.48</c:v>
                </c:pt>
                <c:pt idx="32">
                  <c:v>28.02</c:v>
                </c:pt>
                <c:pt idx="33">
                  <c:v>20.78</c:v>
                </c:pt>
                <c:pt idx="34">
                  <c:v>23.31</c:v>
                </c:pt>
                <c:pt idx="35">
                  <c:v>34.909999999999997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F0-496E-A5EB-EDFE7E165F11}"/>
            </c:ext>
          </c:extLst>
        </c:ser>
        <c:ser>
          <c:idx val="3"/>
          <c:order val="3"/>
          <c:tx>
            <c:strRef>
              <c:f>'РУ 8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8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8 Статистика по отметкам'!$E$9:$E$44</c:f>
              <c:numCache>
                <c:formatCode>General</c:formatCode>
                <c:ptCount val="36"/>
                <c:pt idx="0">
                  <c:v>14</c:v>
                </c:pt>
                <c:pt idx="1">
                  <c:v>11.65</c:v>
                </c:pt>
                <c:pt idx="2">
                  <c:v>6.45</c:v>
                </c:pt>
                <c:pt idx="3">
                  <c:v>12.88</c:v>
                </c:pt>
                <c:pt idx="4">
                  <c:v>9.94</c:v>
                </c:pt>
                <c:pt idx="5">
                  <c:v>10.3</c:v>
                </c:pt>
                <c:pt idx="6">
                  <c:v>9.36</c:v>
                </c:pt>
                <c:pt idx="7">
                  <c:v>11.33</c:v>
                </c:pt>
                <c:pt idx="8">
                  <c:v>12.5</c:v>
                </c:pt>
                <c:pt idx="9">
                  <c:v>6.38</c:v>
                </c:pt>
                <c:pt idx="10">
                  <c:v>9.81</c:v>
                </c:pt>
                <c:pt idx="11">
                  <c:v>12.79</c:v>
                </c:pt>
                <c:pt idx="12">
                  <c:v>10.4</c:v>
                </c:pt>
                <c:pt idx="13">
                  <c:v>8.14</c:v>
                </c:pt>
                <c:pt idx="14">
                  <c:v>7.04</c:v>
                </c:pt>
                <c:pt idx="15">
                  <c:v>15.44</c:v>
                </c:pt>
                <c:pt idx="16">
                  <c:v>16.55</c:v>
                </c:pt>
                <c:pt idx="17">
                  <c:v>11.22</c:v>
                </c:pt>
                <c:pt idx="18">
                  <c:v>7.24</c:v>
                </c:pt>
                <c:pt idx="19">
                  <c:v>6.44</c:v>
                </c:pt>
                <c:pt idx="20">
                  <c:v>5.86</c:v>
                </c:pt>
                <c:pt idx="21">
                  <c:v>13.23</c:v>
                </c:pt>
                <c:pt idx="22">
                  <c:v>13.76</c:v>
                </c:pt>
                <c:pt idx="23">
                  <c:v>18.11</c:v>
                </c:pt>
                <c:pt idx="24">
                  <c:v>8.91</c:v>
                </c:pt>
                <c:pt idx="25">
                  <c:v>7.53</c:v>
                </c:pt>
                <c:pt idx="26">
                  <c:v>13.59</c:v>
                </c:pt>
                <c:pt idx="27">
                  <c:v>14.48</c:v>
                </c:pt>
                <c:pt idx="28">
                  <c:v>11.94</c:v>
                </c:pt>
                <c:pt idx="29">
                  <c:v>8.0500000000000007</c:v>
                </c:pt>
                <c:pt idx="30">
                  <c:v>9.23</c:v>
                </c:pt>
                <c:pt idx="31">
                  <c:v>12.1</c:v>
                </c:pt>
                <c:pt idx="32">
                  <c:v>9.6300000000000008</c:v>
                </c:pt>
                <c:pt idx="33">
                  <c:v>9.6999999999999993</c:v>
                </c:pt>
                <c:pt idx="34">
                  <c:v>10.53</c:v>
                </c:pt>
                <c:pt idx="35">
                  <c:v>23.27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F0-496E-A5EB-EDFE7E165F1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17543232"/>
        <c:axId val="224520112"/>
      </c:barChart>
      <c:catAx>
        <c:axId val="217543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4520112"/>
        <c:crosses val="autoZero"/>
        <c:auto val="1"/>
        <c:lblAlgn val="ctr"/>
        <c:lblOffset val="100"/>
        <c:noMultiLvlLbl val="0"/>
      </c:catAx>
      <c:valAx>
        <c:axId val="22452011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754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10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10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10 Статистика по отметкам'!$B$9:$B$44</c:f>
              <c:numCache>
                <c:formatCode>General</c:formatCode>
                <c:ptCount val="36"/>
                <c:pt idx="0">
                  <c:v>6.47</c:v>
                </c:pt>
                <c:pt idx="1">
                  <c:v>7.5</c:v>
                </c:pt>
                <c:pt idx="2">
                  <c:v>4.88</c:v>
                </c:pt>
                <c:pt idx="3">
                  <c:v>9.69</c:v>
                </c:pt>
                <c:pt idx="4">
                  <c:v>7.83</c:v>
                </c:pt>
                <c:pt idx="5">
                  <c:v>4.2300000000000004</c:v>
                </c:pt>
                <c:pt idx="6">
                  <c:v>1.28</c:v>
                </c:pt>
                <c:pt idx="7">
                  <c:v>4.76</c:v>
                </c:pt>
                <c:pt idx="8">
                  <c:v>7.84</c:v>
                </c:pt>
                <c:pt idx="9">
                  <c:v>0</c:v>
                </c:pt>
                <c:pt idx="10">
                  <c:v>6.41</c:v>
                </c:pt>
                <c:pt idx="11">
                  <c:v>0</c:v>
                </c:pt>
                <c:pt idx="12">
                  <c:v>1.75</c:v>
                </c:pt>
                <c:pt idx="13">
                  <c:v>6.67</c:v>
                </c:pt>
                <c:pt idx="14">
                  <c:v>17.39</c:v>
                </c:pt>
                <c:pt idx="15">
                  <c:v>9.18</c:v>
                </c:pt>
                <c:pt idx="16">
                  <c:v>6.73</c:v>
                </c:pt>
                <c:pt idx="17">
                  <c:v>5.04</c:v>
                </c:pt>
                <c:pt idx="18">
                  <c:v>7.62</c:v>
                </c:pt>
                <c:pt idx="19">
                  <c:v>7.58</c:v>
                </c:pt>
                <c:pt idx="20">
                  <c:v>4.8099999999999996</c:v>
                </c:pt>
                <c:pt idx="21">
                  <c:v>8.3800000000000008</c:v>
                </c:pt>
                <c:pt idx="22">
                  <c:v>6.49</c:v>
                </c:pt>
                <c:pt idx="23">
                  <c:v>1.39</c:v>
                </c:pt>
                <c:pt idx="24">
                  <c:v>7.32</c:v>
                </c:pt>
                <c:pt idx="25">
                  <c:v>7.25</c:v>
                </c:pt>
                <c:pt idx="26">
                  <c:v>12.9</c:v>
                </c:pt>
                <c:pt idx="27">
                  <c:v>2.2999999999999998</c:v>
                </c:pt>
                <c:pt idx="28">
                  <c:v>3.45</c:v>
                </c:pt>
                <c:pt idx="29">
                  <c:v>8.16</c:v>
                </c:pt>
                <c:pt idx="30">
                  <c:v>13.46</c:v>
                </c:pt>
                <c:pt idx="31">
                  <c:v>3.08</c:v>
                </c:pt>
                <c:pt idx="32">
                  <c:v>7.56</c:v>
                </c:pt>
                <c:pt idx="33">
                  <c:v>2.13</c:v>
                </c:pt>
                <c:pt idx="34">
                  <c:v>3.85</c:v>
                </c:pt>
                <c:pt idx="35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6D-4B19-8E3E-62C3EEF90BB5}"/>
            </c:ext>
          </c:extLst>
        </c:ser>
        <c:ser>
          <c:idx val="1"/>
          <c:order val="1"/>
          <c:tx>
            <c:strRef>
              <c:f>'РУ 10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10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10 Статистика по отметкам'!$C$9:$C$44</c:f>
              <c:numCache>
                <c:formatCode>General</c:formatCode>
                <c:ptCount val="36"/>
                <c:pt idx="0">
                  <c:v>31.45</c:v>
                </c:pt>
                <c:pt idx="1">
                  <c:v>34.090000000000003</c:v>
                </c:pt>
                <c:pt idx="2">
                  <c:v>48.78</c:v>
                </c:pt>
                <c:pt idx="3">
                  <c:v>31.71</c:v>
                </c:pt>
                <c:pt idx="4">
                  <c:v>36.24</c:v>
                </c:pt>
                <c:pt idx="5">
                  <c:v>12.68</c:v>
                </c:pt>
                <c:pt idx="6">
                  <c:v>43.59</c:v>
                </c:pt>
                <c:pt idx="7">
                  <c:v>45.24</c:v>
                </c:pt>
                <c:pt idx="8">
                  <c:v>39.22</c:v>
                </c:pt>
                <c:pt idx="9">
                  <c:v>58.33</c:v>
                </c:pt>
                <c:pt idx="10">
                  <c:v>37.18</c:v>
                </c:pt>
                <c:pt idx="11">
                  <c:v>34.619999999999997</c:v>
                </c:pt>
                <c:pt idx="12">
                  <c:v>17.54</c:v>
                </c:pt>
                <c:pt idx="13">
                  <c:v>44.44</c:v>
                </c:pt>
                <c:pt idx="14">
                  <c:v>30.43</c:v>
                </c:pt>
                <c:pt idx="15">
                  <c:v>37.76</c:v>
                </c:pt>
                <c:pt idx="16">
                  <c:v>30.77</c:v>
                </c:pt>
                <c:pt idx="17">
                  <c:v>36.97</c:v>
                </c:pt>
                <c:pt idx="18">
                  <c:v>38.1</c:v>
                </c:pt>
                <c:pt idx="19">
                  <c:v>37.119999999999997</c:v>
                </c:pt>
                <c:pt idx="20">
                  <c:v>34.22</c:v>
                </c:pt>
                <c:pt idx="21">
                  <c:v>36.25</c:v>
                </c:pt>
                <c:pt idx="22">
                  <c:v>40.26</c:v>
                </c:pt>
                <c:pt idx="23">
                  <c:v>16.670000000000002</c:v>
                </c:pt>
                <c:pt idx="24">
                  <c:v>21.95</c:v>
                </c:pt>
                <c:pt idx="25">
                  <c:v>30.43</c:v>
                </c:pt>
                <c:pt idx="26">
                  <c:v>70.97</c:v>
                </c:pt>
                <c:pt idx="27">
                  <c:v>26.73</c:v>
                </c:pt>
                <c:pt idx="28">
                  <c:v>39.659999999999997</c:v>
                </c:pt>
                <c:pt idx="29">
                  <c:v>40.14</c:v>
                </c:pt>
                <c:pt idx="30">
                  <c:v>37.5</c:v>
                </c:pt>
                <c:pt idx="31">
                  <c:v>32.31</c:v>
                </c:pt>
                <c:pt idx="32">
                  <c:v>40.07</c:v>
                </c:pt>
                <c:pt idx="33">
                  <c:v>31.91</c:v>
                </c:pt>
                <c:pt idx="34">
                  <c:v>33.85</c:v>
                </c:pt>
                <c:pt idx="35">
                  <c:v>28.01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6D-4B19-8E3E-62C3EEF90BB5}"/>
            </c:ext>
          </c:extLst>
        </c:ser>
        <c:ser>
          <c:idx val="2"/>
          <c:order val="2"/>
          <c:tx>
            <c:strRef>
              <c:f>'РУ 10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10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10 Статистика по отметкам'!$D$9:$D$44</c:f>
              <c:numCache>
                <c:formatCode>General</c:formatCode>
                <c:ptCount val="36"/>
                <c:pt idx="0">
                  <c:v>46.02</c:v>
                </c:pt>
                <c:pt idx="1">
                  <c:v>44.27</c:v>
                </c:pt>
                <c:pt idx="2">
                  <c:v>36.590000000000003</c:v>
                </c:pt>
                <c:pt idx="3">
                  <c:v>41.56</c:v>
                </c:pt>
                <c:pt idx="4">
                  <c:v>43.62</c:v>
                </c:pt>
                <c:pt idx="5">
                  <c:v>63.38</c:v>
                </c:pt>
                <c:pt idx="6">
                  <c:v>41.03</c:v>
                </c:pt>
                <c:pt idx="7">
                  <c:v>41.27</c:v>
                </c:pt>
                <c:pt idx="8">
                  <c:v>43.14</c:v>
                </c:pt>
                <c:pt idx="9">
                  <c:v>41.67</c:v>
                </c:pt>
                <c:pt idx="10">
                  <c:v>52.56</c:v>
                </c:pt>
                <c:pt idx="11">
                  <c:v>46.15</c:v>
                </c:pt>
                <c:pt idx="12">
                  <c:v>59.65</c:v>
                </c:pt>
                <c:pt idx="13">
                  <c:v>40.74</c:v>
                </c:pt>
                <c:pt idx="14">
                  <c:v>39.130000000000003</c:v>
                </c:pt>
                <c:pt idx="15">
                  <c:v>42.86</c:v>
                </c:pt>
                <c:pt idx="16">
                  <c:v>47.12</c:v>
                </c:pt>
                <c:pt idx="17">
                  <c:v>42.02</c:v>
                </c:pt>
                <c:pt idx="18">
                  <c:v>42.86</c:v>
                </c:pt>
                <c:pt idx="19">
                  <c:v>39.39</c:v>
                </c:pt>
                <c:pt idx="20">
                  <c:v>46.52</c:v>
                </c:pt>
                <c:pt idx="21">
                  <c:v>43.28</c:v>
                </c:pt>
                <c:pt idx="22">
                  <c:v>35.06</c:v>
                </c:pt>
                <c:pt idx="23">
                  <c:v>54.17</c:v>
                </c:pt>
                <c:pt idx="24">
                  <c:v>46.34</c:v>
                </c:pt>
                <c:pt idx="25">
                  <c:v>50.72</c:v>
                </c:pt>
                <c:pt idx="26">
                  <c:v>16.13</c:v>
                </c:pt>
                <c:pt idx="27">
                  <c:v>53.46</c:v>
                </c:pt>
                <c:pt idx="28">
                  <c:v>41.38</c:v>
                </c:pt>
                <c:pt idx="29">
                  <c:v>37.409999999999997</c:v>
                </c:pt>
                <c:pt idx="30">
                  <c:v>47.12</c:v>
                </c:pt>
                <c:pt idx="31">
                  <c:v>52.31</c:v>
                </c:pt>
                <c:pt idx="32">
                  <c:v>45.17</c:v>
                </c:pt>
                <c:pt idx="33">
                  <c:v>55.32</c:v>
                </c:pt>
                <c:pt idx="34">
                  <c:v>40.770000000000003</c:v>
                </c:pt>
                <c:pt idx="35">
                  <c:v>52.95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6D-4B19-8E3E-62C3EEF90BB5}"/>
            </c:ext>
          </c:extLst>
        </c:ser>
        <c:ser>
          <c:idx val="3"/>
          <c:order val="3"/>
          <c:tx>
            <c:strRef>
              <c:f>'РУ 10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10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10 Статистика по отметкам'!$E$9:$E$44</c:f>
              <c:numCache>
                <c:formatCode>General</c:formatCode>
                <c:ptCount val="36"/>
                <c:pt idx="0">
                  <c:v>16.059999999999999</c:v>
                </c:pt>
                <c:pt idx="1">
                  <c:v>14.14</c:v>
                </c:pt>
                <c:pt idx="2">
                  <c:v>9.76</c:v>
                </c:pt>
                <c:pt idx="3">
                  <c:v>17.05</c:v>
                </c:pt>
                <c:pt idx="4">
                  <c:v>12.3</c:v>
                </c:pt>
                <c:pt idx="5">
                  <c:v>19.72</c:v>
                </c:pt>
                <c:pt idx="6">
                  <c:v>14.1</c:v>
                </c:pt>
                <c:pt idx="7">
                  <c:v>8.73</c:v>
                </c:pt>
                <c:pt idx="8">
                  <c:v>9.8000000000000007</c:v>
                </c:pt>
                <c:pt idx="9">
                  <c:v>0</c:v>
                </c:pt>
                <c:pt idx="10">
                  <c:v>3.85</c:v>
                </c:pt>
                <c:pt idx="11">
                  <c:v>19.23</c:v>
                </c:pt>
                <c:pt idx="12">
                  <c:v>21.05</c:v>
                </c:pt>
                <c:pt idx="13">
                  <c:v>8.15</c:v>
                </c:pt>
                <c:pt idx="14">
                  <c:v>13.04</c:v>
                </c:pt>
                <c:pt idx="15">
                  <c:v>10.199999999999999</c:v>
                </c:pt>
                <c:pt idx="16">
                  <c:v>15.38</c:v>
                </c:pt>
                <c:pt idx="17">
                  <c:v>15.97</c:v>
                </c:pt>
                <c:pt idx="18">
                  <c:v>11.43</c:v>
                </c:pt>
                <c:pt idx="19">
                  <c:v>15.91</c:v>
                </c:pt>
                <c:pt idx="20">
                  <c:v>14.44</c:v>
                </c:pt>
                <c:pt idx="21">
                  <c:v>12.08</c:v>
                </c:pt>
                <c:pt idx="22">
                  <c:v>18.18</c:v>
                </c:pt>
                <c:pt idx="23">
                  <c:v>27.78</c:v>
                </c:pt>
                <c:pt idx="24">
                  <c:v>24.39</c:v>
                </c:pt>
                <c:pt idx="25">
                  <c:v>11.59</c:v>
                </c:pt>
                <c:pt idx="26">
                  <c:v>0</c:v>
                </c:pt>
                <c:pt idx="27">
                  <c:v>17.510000000000002</c:v>
                </c:pt>
                <c:pt idx="28">
                  <c:v>15.52</c:v>
                </c:pt>
                <c:pt idx="29">
                  <c:v>14.29</c:v>
                </c:pt>
                <c:pt idx="30">
                  <c:v>1.92</c:v>
                </c:pt>
                <c:pt idx="31">
                  <c:v>12.31</c:v>
                </c:pt>
                <c:pt idx="32">
                  <c:v>7.21</c:v>
                </c:pt>
                <c:pt idx="33">
                  <c:v>10.64</c:v>
                </c:pt>
                <c:pt idx="34">
                  <c:v>21.54</c:v>
                </c:pt>
                <c:pt idx="35">
                  <c:v>14.44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6D-4B19-8E3E-62C3EEF90BB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51060080"/>
        <c:axId val="74928768"/>
      </c:barChart>
      <c:catAx>
        <c:axId val="3510600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928768"/>
        <c:crosses val="autoZero"/>
        <c:auto val="1"/>
        <c:lblAlgn val="ctr"/>
        <c:lblOffset val="100"/>
        <c:noMultiLvlLbl val="0"/>
      </c:catAx>
      <c:valAx>
        <c:axId val="7492876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106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4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4 Достижение планируемых рез'!$B$9:$B$23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9.1.</c:v>
                </c:pt>
                <c:pt idx="9">
                  <c:v>9.2.</c:v>
                </c:pt>
                <c:pt idx="10">
                  <c:v>10.1.</c:v>
                </c:pt>
                <c:pt idx="11">
                  <c:v>10.2</c:v>
                </c:pt>
                <c:pt idx="12">
                  <c:v>11</c:v>
                </c:pt>
                <c:pt idx="13">
                  <c:v>12.1</c:v>
                </c:pt>
                <c:pt idx="14">
                  <c:v>12.2</c:v>
                </c:pt>
              </c:strCache>
            </c:strRef>
          </c:cat>
          <c:val>
            <c:numRef>
              <c:f>'РУ 4 Достижение планируемых рез'!$C$9:$C$23</c:f>
              <c:numCache>
                <c:formatCode>General</c:formatCode>
                <c:ptCount val="15"/>
                <c:pt idx="0">
                  <c:v>76.38</c:v>
                </c:pt>
                <c:pt idx="1">
                  <c:v>79.760000000000005</c:v>
                </c:pt>
                <c:pt idx="2">
                  <c:v>57.22</c:v>
                </c:pt>
                <c:pt idx="3">
                  <c:v>59.37</c:v>
                </c:pt>
                <c:pt idx="4">
                  <c:v>69.48</c:v>
                </c:pt>
                <c:pt idx="5">
                  <c:v>74.08</c:v>
                </c:pt>
                <c:pt idx="6">
                  <c:v>71.06</c:v>
                </c:pt>
                <c:pt idx="7">
                  <c:v>65.069999999999993</c:v>
                </c:pt>
                <c:pt idx="8">
                  <c:v>70.540000000000006</c:v>
                </c:pt>
                <c:pt idx="9">
                  <c:v>70.040000000000006</c:v>
                </c:pt>
                <c:pt idx="10">
                  <c:v>68.069999999999993</c:v>
                </c:pt>
                <c:pt idx="11">
                  <c:v>60.61</c:v>
                </c:pt>
                <c:pt idx="12">
                  <c:v>80.16</c:v>
                </c:pt>
                <c:pt idx="13">
                  <c:v>44.14</c:v>
                </c:pt>
                <c:pt idx="14">
                  <c:v>40.49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C5-4495-AD8F-F18DFC139F84}"/>
            </c:ext>
          </c:extLst>
        </c:ser>
        <c:ser>
          <c:idx val="1"/>
          <c:order val="1"/>
          <c:tx>
            <c:strRef>
              <c:f>'РУ 4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4 Достижение планируемых рез'!$B$9:$B$23</c:f>
              <c:strCache>
                <c:ptCount val="1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9.1.</c:v>
                </c:pt>
                <c:pt idx="9">
                  <c:v>9.2.</c:v>
                </c:pt>
                <c:pt idx="10">
                  <c:v>10.1.</c:v>
                </c:pt>
                <c:pt idx="11">
                  <c:v>10.2</c:v>
                </c:pt>
                <c:pt idx="12">
                  <c:v>11</c:v>
                </c:pt>
                <c:pt idx="13">
                  <c:v>12.1</c:v>
                </c:pt>
                <c:pt idx="14">
                  <c:v>12.2</c:v>
                </c:pt>
              </c:strCache>
            </c:strRef>
          </c:cat>
          <c:val>
            <c:numRef>
              <c:f>'РУ 4 Достижение планируемых рез'!$D$9:$D$23</c:f>
              <c:numCache>
                <c:formatCode>General</c:formatCode>
                <c:ptCount val="15"/>
                <c:pt idx="0">
                  <c:v>79.94</c:v>
                </c:pt>
                <c:pt idx="1">
                  <c:v>81.48</c:v>
                </c:pt>
                <c:pt idx="2">
                  <c:v>58.62</c:v>
                </c:pt>
                <c:pt idx="3">
                  <c:v>62.8</c:v>
                </c:pt>
                <c:pt idx="4">
                  <c:v>72.959999999999994</c:v>
                </c:pt>
                <c:pt idx="5">
                  <c:v>73.69</c:v>
                </c:pt>
                <c:pt idx="6">
                  <c:v>74.739999999999995</c:v>
                </c:pt>
                <c:pt idx="7">
                  <c:v>68.41</c:v>
                </c:pt>
                <c:pt idx="8">
                  <c:v>73.13</c:v>
                </c:pt>
                <c:pt idx="9">
                  <c:v>73.02</c:v>
                </c:pt>
                <c:pt idx="10">
                  <c:v>72.78</c:v>
                </c:pt>
                <c:pt idx="11">
                  <c:v>65.41</c:v>
                </c:pt>
                <c:pt idx="12">
                  <c:v>82.89</c:v>
                </c:pt>
                <c:pt idx="13">
                  <c:v>46.96</c:v>
                </c:pt>
                <c:pt idx="14">
                  <c:v>42.02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C5-4495-AD8F-F18DFC139F8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410786592"/>
        <c:axId val="1440271360"/>
      </c:barChart>
      <c:catAx>
        <c:axId val="141078659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0271360"/>
        <c:crosses val="autoZero"/>
        <c:auto val="1"/>
        <c:lblAlgn val="ctr"/>
        <c:lblOffset val="100"/>
        <c:noMultiLvlLbl val="0"/>
      </c:catAx>
      <c:valAx>
        <c:axId val="14402713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0786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5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5 Достижение планируемых рез'!$B$9:$B$18</c:f>
              <c:strCache>
                <c:ptCount val="10"/>
                <c:pt idx="0">
                  <c:v>1К1.</c:v>
                </c:pt>
                <c:pt idx="1">
                  <c:v>1К2.</c:v>
                </c:pt>
                <c:pt idx="2">
                  <c:v>1К3.</c:v>
                </c:pt>
                <c:pt idx="3">
                  <c:v>2К1.</c:v>
                </c:pt>
                <c:pt idx="4">
                  <c:v>2К2.</c:v>
                </c:pt>
                <c:pt idx="5">
                  <c:v>2К3.</c:v>
                </c:pt>
                <c:pt idx="6">
                  <c:v>3.</c:v>
                </c:pt>
                <c:pt idx="7">
                  <c:v>4.1.</c:v>
                </c:pt>
                <c:pt idx="8">
                  <c:v>4.2.</c:v>
                </c:pt>
                <c:pt idx="9">
                  <c:v>5.</c:v>
                </c:pt>
              </c:strCache>
            </c:strRef>
          </c:cat>
          <c:val>
            <c:numRef>
              <c:f>'РУ 5 Достижение планируемых рез'!$C$9:$C$18</c:f>
              <c:numCache>
                <c:formatCode>General</c:formatCode>
                <c:ptCount val="10"/>
                <c:pt idx="0">
                  <c:v>67.58</c:v>
                </c:pt>
                <c:pt idx="1">
                  <c:v>64.180000000000007</c:v>
                </c:pt>
                <c:pt idx="2">
                  <c:v>90.45</c:v>
                </c:pt>
                <c:pt idx="3">
                  <c:v>50.59</c:v>
                </c:pt>
                <c:pt idx="4">
                  <c:v>44.61</c:v>
                </c:pt>
                <c:pt idx="5">
                  <c:v>47.03</c:v>
                </c:pt>
                <c:pt idx="6">
                  <c:v>61.37</c:v>
                </c:pt>
                <c:pt idx="7">
                  <c:v>76.66</c:v>
                </c:pt>
                <c:pt idx="8">
                  <c:v>54.9</c:v>
                </c:pt>
                <c:pt idx="9">
                  <c:v>72.73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47-43DB-B229-9FD9E8714A17}"/>
            </c:ext>
          </c:extLst>
        </c:ser>
        <c:ser>
          <c:idx val="1"/>
          <c:order val="1"/>
          <c:tx>
            <c:strRef>
              <c:f>'РУ 5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5 Достижение планируемых рез'!$B$9:$B$18</c:f>
              <c:strCache>
                <c:ptCount val="10"/>
                <c:pt idx="0">
                  <c:v>1К1.</c:v>
                </c:pt>
                <c:pt idx="1">
                  <c:v>1К2.</c:v>
                </c:pt>
                <c:pt idx="2">
                  <c:v>1К3.</c:v>
                </c:pt>
                <c:pt idx="3">
                  <c:v>2К1.</c:v>
                </c:pt>
                <c:pt idx="4">
                  <c:v>2К2.</c:v>
                </c:pt>
                <c:pt idx="5">
                  <c:v>2К3.</c:v>
                </c:pt>
                <c:pt idx="6">
                  <c:v>3.</c:v>
                </c:pt>
                <c:pt idx="7">
                  <c:v>4.1.</c:v>
                </c:pt>
                <c:pt idx="8">
                  <c:v>4.2.</c:v>
                </c:pt>
                <c:pt idx="9">
                  <c:v>5.</c:v>
                </c:pt>
              </c:strCache>
            </c:strRef>
          </c:cat>
          <c:val>
            <c:numRef>
              <c:f>'РУ 5 Достижение планируемых рез'!$D$9:$D$18</c:f>
              <c:numCache>
                <c:formatCode>General</c:formatCode>
                <c:ptCount val="10"/>
                <c:pt idx="0">
                  <c:v>68.97</c:v>
                </c:pt>
                <c:pt idx="1">
                  <c:v>65.98</c:v>
                </c:pt>
                <c:pt idx="2">
                  <c:v>91.09</c:v>
                </c:pt>
                <c:pt idx="3">
                  <c:v>54.79</c:v>
                </c:pt>
                <c:pt idx="4">
                  <c:v>47.69</c:v>
                </c:pt>
                <c:pt idx="5">
                  <c:v>51.37</c:v>
                </c:pt>
                <c:pt idx="6">
                  <c:v>64.34</c:v>
                </c:pt>
                <c:pt idx="7">
                  <c:v>79.89</c:v>
                </c:pt>
                <c:pt idx="8">
                  <c:v>58.26</c:v>
                </c:pt>
                <c:pt idx="9">
                  <c:v>74.97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47-43DB-B229-9FD9E8714A1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422071776"/>
        <c:axId val="1592553488"/>
      </c:barChart>
      <c:catAx>
        <c:axId val="1422071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2553488"/>
        <c:crosses val="autoZero"/>
        <c:auto val="1"/>
        <c:lblAlgn val="ctr"/>
        <c:lblOffset val="100"/>
        <c:noMultiLvlLbl val="0"/>
      </c:catAx>
      <c:valAx>
        <c:axId val="1592553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22071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6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6 Достижение планируемых рез'!$B$9:$B$18</c:f>
              <c:strCache>
                <c:ptCount val="10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2K1</c:v>
                </c:pt>
                <c:pt idx="4">
                  <c:v>2K2</c:v>
                </c:pt>
                <c:pt idx="5">
                  <c:v>2K3</c:v>
                </c:pt>
                <c:pt idx="6">
                  <c:v>3</c:v>
                </c:pt>
                <c:pt idx="7">
                  <c:v>4.1</c:v>
                </c:pt>
                <c:pt idx="8">
                  <c:v>4.2</c:v>
                </c:pt>
                <c:pt idx="9">
                  <c:v>5</c:v>
                </c:pt>
              </c:strCache>
            </c:strRef>
          </c:cat>
          <c:val>
            <c:numRef>
              <c:f>'РУ 6 Достижение планируемых рез'!$C$9:$C$18</c:f>
              <c:numCache>
                <c:formatCode>General</c:formatCode>
                <c:ptCount val="10"/>
                <c:pt idx="0">
                  <c:v>69.010000000000005</c:v>
                </c:pt>
                <c:pt idx="1">
                  <c:v>67.77</c:v>
                </c:pt>
                <c:pt idx="2">
                  <c:v>91.55</c:v>
                </c:pt>
                <c:pt idx="3">
                  <c:v>82.81</c:v>
                </c:pt>
                <c:pt idx="4">
                  <c:v>56.1</c:v>
                </c:pt>
                <c:pt idx="5">
                  <c:v>39.76</c:v>
                </c:pt>
                <c:pt idx="6">
                  <c:v>77.08</c:v>
                </c:pt>
                <c:pt idx="7">
                  <c:v>67.17</c:v>
                </c:pt>
                <c:pt idx="8">
                  <c:v>50.06</c:v>
                </c:pt>
                <c:pt idx="9">
                  <c:v>61.53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8D-489F-8D93-6B42C393E828}"/>
            </c:ext>
          </c:extLst>
        </c:ser>
        <c:ser>
          <c:idx val="1"/>
          <c:order val="1"/>
          <c:tx>
            <c:strRef>
              <c:f>'РУ 6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6 Достижение планируемых рез'!$B$9:$B$18</c:f>
              <c:strCache>
                <c:ptCount val="10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2K1</c:v>
                </c:pt>
                <c:pt idx="4">
                  <c:v>2K2</c:v>
                </c:pt>
                <c:pt idx="5">
                  <c:v>2K3</c:v>
                </c:pt>
                <c:pt idx="6">
                  <c:v>3</c:v>
                </c:pt>
                <c:pt idx="7">
                  <c:v>4.1</c:v>
                </c:pt>
                <c:pt idx="8">
                  <c:v>4.2</c:v>
                </c:pt>
                <c:pt idx="9">
                  <c:v>5</c:v>
                </c:pt>
              </c:strCache>
            </c:strRef>
          </c:cat>
          <c:val>
            <c:numRef>
              <c:f>'РУ 6 Достижение планируемых рез'!$D$9:$D$18</c:f>
              <c:numCache>
                <c:formatCode>General</c:formatCode>
                <c:ptCount val="10"/>
                <c:pt idx="0">
                  <c:v>68.69</c:v>
                </c:pt>
                <c:pt idx="1">
                  <c:v>68.45</c:v>
                </c:pt>
                <c:pt idx="2">
                  <c:v>92.61</c:v>
                </c:pt>
                <c:pt idx="3">
                  <c:v>83.08</c:v>
                </c:pt>
                <c:pt idx="4">
                  <c:v>60.41</c:v>
                </c:pt>
                <c:pt idx="5">
                  <c:v>42.6</c:v>
                </c:pt>
                <c:pt idx="6">
                  <c:v>80.010000000000005</c:v>
                </c:pt>
                <c:pt idx="7">
                  <c:v>72.72</c:v>
                </c:pt>
                <c:pt idx="8">
                  <c:v>54.63</c:v>
                </c:pt>
                <c:pt idx="9">
                  <c:v>63.75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8D-489F-8D93-6B42C393E82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592159136"/>
        <c:axId val="1070916160"/>
      </c:barChart>
      <c:catAx>
        <c:axId val="15921591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Задание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0916160"/>
        <c:crosses val="autoZero"/>
        <c:auto val="1"/>
        <c:lblAlgn val="ctr"/>
        <c:lblOffset val="100"/>
        <c:noMultiLvlLbl val="0"/>
      </c:catAx>
      <c:valAx>
        <c:axId val="10709161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215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7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7 Достижение планируемых рез'!$B$9:$B$21</c:f>
              <c:strCache>
                <c:ptCount val="13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</c:v>
                </c:pt>
                <c:pt idx="4">
                  <c:v>3.1</c:v>
                </c:pt>
                <c:pt idx="5">
                  <c:v>3.2</c:v>
                </c:pt>
                <c:pt idx="6">
                  <c:v>4</c:v>
                </c:pt>
                <c:pt idx="7">
                  <c:v>5.1</c:v>
                </c:pt>
                <c:pt idx="8">
                  <c:v>5.2</c:v>
                </c:pt>
                <c:pt idx="9">
                  <c:v>6.1</c:v>
                </c:pt>
                <c:pt idx="10">
                  <c:v>6.2</c:v>
                </c:pt>
                <c:pt idx="11">
                  <c:v>7.1</c:v>
                </c:pt>
                <c:pt idx="12">
                  <c:v>7.2</c:v>
                </c:pt>
              </c:strCache>
            </c:strRef>
          </c:cat>
          <c:val>
            <c:numRef>
              <c:f>'РУ 7 Достижение планируемых рез'!$C$9:$C$21</c:f>
              <c:numCache>
                <c:formatCode>General</c:formatCode>
                <c:ptCount val="13"/>
                <c:pt idx="0">
                  <c:v>64.239999999999995</c:v>
                </c:pt>
                <c:pt idx="1">
                  <c:v>43.03</c:v>
                </c:pt>
                <c:pt idx="2">
                  <c:v>92.34</c:v>
                </c:pt>
                <c:pt idx="3">
                  <c:v>70.73</c:v>
                </c:pt>
                <c:pt idx="4">
                  <c:v>70.84</c:v>
                </c:pt>
                <c:pt idx="5">
                  <c:v>51.55</c:v>
                </c:pt>
                <c:pt idx="6">
                  <c:v>39.51</c:v>
                </c:pt>
                <c:pt idx="7">
                  <c:v>61.15</c:v>
                </c:pt>
                <c:pt idx="8">
                  <c:v>52.18</c:v>
                </c:pt>
                <c:pt idx="9">
                  <c:v>64.03</c:v>
                </c:pt>
                <c:pt idx="10">
                  <c:v>59.01</c:v>
                </c:pt>
                <c:pt idx="11">
                  <c:v>67.92</c:v>
                </c:pt>
                <c:pt idx="12">
                  <c:v>41.41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8B-448F-BF23-66C9C584B6DA}"/>
            </c:ext>
          </c:extLst>
        </c:ser>
        <c:ser>
          <c:idx val="1"/>
          <c:order val="1"/>
          <c:tx>
            <c:strRef>
              <c:f>'РУ 7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7 Достижение планируемых рез'!$B$9:$B$21</c:f>
              <c:strCache>
                <c:ptCount val="13"/>
                <c:pt idx="0">
                  <c:v>1K1</c:v>
                </c:pt>
                <c:pt idx="1">
                  <c:v>1K2</c:v>
                </c:pt>
                <c:pt idx="2">
                  <c:v>1K3</c:v>
                </c:pt>
                <c:pt idx="3">
                  <c:v>2</c:v>
                </c:pt>
                <c:pt idx="4">
                  <c:v>3.1</c:v>
                </c:pt>
                <c:pt idx="5">
                  <c:v>3.2</c:v>
                </c:pt>
                <c:pt idx="6">
                  <c:v>4</c:v>
                </c:pt>
                <c:pt idx="7">
                  <c:v>5.1</c:v>
                </c:pt>
                <c:pt idx="8">
                  <c:v>5.2</c:v>
                </c:pt>
                <c:pt idx="9">
                  <c:v>6.1</c:v>
                </c:pt>
                <c:pt idx="10">
                  <c:v>6.2</c:v>
                </c:pt>
                <c:pt idx="11">
                  <c:v>7.1</c:v>
                </c:pt>
                <c:pt idx="12">
                  <c:v>7.2</c:v>
                </c:pt>
              </c:strCache>
            </c:strRef>
          </c:cat>
          <c:val>
            <c:numRef>
              <c:f>'РУ 7 Достижение планируемых рез'!$D$9:$D$21</c:f>
              <c:numCache>
                <c:formatCode>General</c:formatCode>
                <c:ptCount val="13"/>
                <c:pt idx="0">
                  <c:v>63.87</c:v>
                </c:pt>
                <c:pt idx="1">
                  <c:v>45.32</c:v>
                </c:pt>
                <c:pt idx="2">
                  <c:v>92.91</c:v>
                </c:pt>
                <c:pt idx="3">
                  <c:v>74.040000000000006</c:v>
                </c:pt>
                <c:pt idx="4">
                  <c:v>75.36</c:v>
                </c:pt>
                <c:pt idx="5">
                  <c:v>56.62</c:v>
                </c:pt>
                <c:pt idx="6">
                  <c:v>42.44</c:v>
                </c:pt>
                <c:pt idx="7">
                  <c:v>60.5</c:v>
                </c:pt>
                <c:pt idx="8">
                  <c:v>50.95</c:v>
                </c:pt>
                <c:pt idx="9">
                  <c:v>63.86</c:v>
                </c:pt>
                <c:pt idx="10">
                  <c:v>60.66</c:v>
                </c:pt>
                <c:pt idx="11">
                  <c:v>69.38</c:v>
                </c:pt>
                <c:pt idx="12">
                  <c:v>45.71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8B-448F-BF23-66C9C584B6D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415314400"/>
        <c:axId val="1055227552"/>
      </c:barChart>
      <c:catAx>
        <c:axId val="1415314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55227552"/>
        <c:crosses val="autoZero"/>
        <c:auto val="1"/>
        <c:lblAlgn val="ctr"/>
        <c:lblOffset val="100"/>
        <c:noMultiLvlLbl val="0"/>
      </c:catAx>
      <c:valAx>
        <c:axId val="1055227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5314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8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8 Достижение планируемых рез'!$B$9:$B$24</c:f>
              <c:strCache>
                <c:ptCount val="16"/>
                <c:pt idx="0">
                  <c:v>1K1</c:v>
                </c:pt>
                <c:pt idx="1">
                  <c:v>1К2</c:v>
                </c:pt>
                <c:pt idx="2">
                  <c:v>1К3</c:v>
                </c:pt>
                <c:pt idx="3">
                  <c:v>2.1</c:v>
                </c:pt>
                <c:pt idx="4">
                  <c:v>2.2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6.1</c:v>
                </c:pt>
                <c:pt idx="9">
                  <c:v>6.2</c:v>
                </c:pt>
                <c:pt idx="10">
                  <c:v>7.1</c:v>
                </c:pt>
                <c:pt idx="11">
                  <c:v>7.2</c:v>
                </c:pt>
                <c:pt idx="12">
                  <c:v>8.1</c:v>
                </c:pt>
                <c:pt idx="13">
                  <c:v>8.2</c:v>
                </c:pt>
                <c:pt idx="14">
                  <c:v>9</c:v>
                </c:pt>
                <c:pt idx="15">
                  <c:v>10</c:v>
                </c:pt>
              </c:strCache>
            </c:strRef>
          </c:cat>
          <c:val>
            <c:numRef>
              <c:f>'РУ 8 Достижение планируемых рез'!$C$9:$C$24</c:f>
              <c:numCache>
                <c:formatCode>General</c:formatCode>
                <c:ptCount val="16"/>
                <c:pt idx="0">
                  <c:v>56.02</c:v>
                </c:pt>
                <c:pt idx="1">
                  <c:v>37.619999999999997</c:v>
                </c:pt>
                <c:pt idx="2">
                  <c:v>89.85</c:v>
                </c:pt>
                <c:pt idx="3">
                  <c:v>76.900000000000006</c:v>
                </c:pt>
                <c:pt idx="4">
                  <c:v>66.459999999999994</c:v>
                </c:pt>
                <c:pt idx="5">
                  <c:v>74.25</c:v>
                </c:pt>
                <c:pt idx="6">
                  <c:v>73.91</c:v>
                </c:pt>
                <c:pt idx="7">
                  <c:v>88.15</c:v>
                </c:pt>
                <c:pt idx="8">
                  <c:v>82.07</c:v>
                </c:pt>
                <c:pt idx="9">
                  <c:v>48.32</c:v>
                </c:pt>
                <c:pt idx="10">
                  <c:v>81.27</c:v>
                </c:pt>
                <c:pt idx="11">
                  <c:v>55.26</c:v>
                </c:pt>
                <c:pt idx="12">
                  <c:v>77.930000000000007</c:v>
                </c:pt>
                <c:pt idx="13">
                  <c:v>68.900000000000006</c:v>
                </c:pt>
                <c:pt idx="14">
                  <c:v>34.86</c:v>
                </c:pt>
                <c:pt idx="15">
                  <c:v>40.28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9A-4BCA-AAB2-8A87AD2C6307}"/>
            </c:ext>
          </c:extLst>
        </c:ser>
        <c:ser>
          <c:idx val="1"/>
          <c:order val="1"/>
          <c:tx>
            <c:strRef>
              <c:f>'РУ 8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8 Достижение планируемых рез'!$B$9:$B$24</c:f>
              <c:strCache>
                <c:ptCount val="16"/>
                <c:pt idx="0">
                  <c:v>1K1</c:v>
                </c:pt>
                <c:pt idx="1">
                  <c:v>1К2</c:v>
                </c:pt>
                <c:pt idx="2">
                  <c:v>1К3</c:v>
                </c:pt>
                <c:pt idx="3">
                  <c:v>2.1</c:v>
                </c:pt>
                <c:pt idx="4">
                  <c:v>2.2</c:v>
                </c:pt>
                <c:pt idx="5">
                  <c:v>3</c:v>
                </c:pt>
                <c:pt idx="6">
                  <c:v>4</c:v>
                </c:pt>
                <c:pt idx="7">
                  <c:v>5</c:v>
                </c:pt>
                <c:pt idx="8">
                  <c:v>6.1</c:v>
                </c:pt>
                <c:pt idx="9">
                  <c:v>6.2</c:v>
                </c:pt>
                <c:pt idx="10">
                  <c:v>7.1</c:v>
                </c:pt>
                <c:pt idx="11">
                  <c:v>7.2</c:v>
                </c:pt>
                <c:pt idx="12">
                  <c:v>8.1</c:v>
                </c:pt>
                <c:pt idx="13">
                  <c:v>8.2</c:v>
                </c:pt>
                <c:pt idx="14">
                  <c:v>9</c:v>
                </c:pt>
                <c:pt idx="15">
                  <c:v>10</c:v>
                </c:pt>
              </c:strCache>
            </c:strRef>
          </c:cat>
          <c:val>
            <c:numRef>
              <c:f>'РУ 8 Достижение планируемых рез'!$D$9:$D$24</c:f>
              <c:numCache>
                <c:formatCode>General</c:formatCode>
                <c:ptCount val="16"/>
                <c:pt idx="0">
                  <c:v>58.2</c:v>
                </c:pt>
                <c:pt idx="1">
                  <c:v>39.6</c:v>
                </c:pt>
                <c:pt idx="2">
                  <c:v>91.62</c:v>
                </c:pt>
                <c:pt idx="3">
                  <c:v>79.59</c:v>
                </c:pt>
                <c:pt idx="4">
                  <c:v>68.67</c:v>
                </c:pt>
                <c:pt idx="5">
                  <c:v>75.739999999999995</c:v>
                </c:pt>
                <c:pt idx="6">
                  <c:v>76.06</c:v>
                </c:pt>
                <c:pt idx="7">
                  <c:v>89.9</c:v>
                </c:pt>
                <c:pt idx="8">
                  <c:v>82.7</c:v>
                </c:pt>
                <c:pt idx="9">
                  <c:v>51.84</c:v>
                </c:pt>
                <c:pt idx="10">
                  <c:v>82.29</c:v>
                </c:pt>
                <c:pt idx="11">
                  <c:v>57.7</c:v>
                </c:pt>
                <c:pt idx="12">
                  <c:v>81.14</c:v>
                </c:pt>
                <c:pt idx="13">
                  <c:v>69.989999999999995</c:v>
                </c:pt>
                <c:pt idx="14">
                  <c:v>34.299999999999997</c:v>
                </c:pt>
                <c:pt idx="15">
                  <c:v>41.69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9A-4BCA-AAB2-8A87AD2C630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406904304"/>
        <c:axId val="1597531072"/>
      </c:barChart>
      <c:catAx>
        <c:axId val="14069043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97531072"/>
        <c:crosses val="autoZero"/>
        <c:auto val="1"/>
        <c:lblAlgn val="ctr"/>
        <c:lblOffset val="100"/>
        <c:noMultiLvlLbl val="0"/>
      </c:catAx>
      <c:valAx>
        <c:axId val="15975310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6904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10 Достижение планируемых ре'!$C$8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10 Достижение планируемых ре'!$B$9:$B$24</c:f>
              <c:strCache>
                <c:ptCount val="16"/>
                <c:pt idx="0">
                  <c:v>1</c:v>
                </c:pt>
                <c:pt idx="1">
                  <c:v>2К1</c:v>
                </c:pt>
                <c:pt idx="2">
                  <c:v>2К2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6К1</c:v>
                </c:pt>
                <c:pt idx="7">
                  <c:v>6К2</c:v>
                </c:pt>
                <c:pt idx="8">
                  <c:v>7К1</c:v>
                </c:pt>
                <c:pt idx="9">
                  <c:v>7К2</c:v>
                </c:pt>
                <c:pt idx="10">
                  <c:v>8</c:v>
                </c:pt>
                <c:pt idx="11">
                  <c:v>9</c:v>
                </c:pt>
                <c:pt idx="12">
                  <c:v>10К1</c:v>
                </c:pt>
                <c:pt idx="13">
                  <c:v>10К2</c:v>
                </c:pt>
                <c:pt idx="14">
                  <c:v>10К3</c:v>
                </c:pt>
                <c:pt idx="15">
                  <c:v>10К4</c:v>
                </c:pt>
              </c:strCache>
            </c:strRef>
          </c:cat>
          <c:val>
            <c:numRef>
              <c:f>'РУ 10 Достижение планируемых ре'!$C$9:$C$24</c:f>
              <c:numCache>
                <c:formatCode>General</c:formatCode>
                <c:ptCount val="16"/>
                <c:pt idx="0">
                  <c:v>74.83</c:v>
                </c:pt>
                <c:pt idx="1">
                  <c:v>91.52</c:v>
                </c:pt>
                <c:pt idx="2">
                  <c:v>69.959999999999994</c:v>
                </c:pt>
                <c:pt idx="3">
                  <c:v>76.95</c:v>
                </c:pt>
                <c:pt idx="4">
                  <c:v>50.51</c:v>
                </c:pt>
                <c:pt idx="5">
                  <c:v>67.680000000000007</c:v>
                </c:pt>
                <c:pt idx="6">
                  <c:v>40.46</c:v>
                </c:pt>
                <c:pt idx="7">
                  <c:v>53.25</c:v>
                </c:pt>
                <c:pt idx="8">
                  <c:v>51.78</c:v>
                </c:pt>
                <c:pt idx="9">
                  <c:v>48.42</c:v>
                </c:pt>
                <c:pt idx="10">
                  <c:v>74.02</c:v>
                </c:pt>
                <c:pt idx="11">
                  <c:v>70.94</c:v>
                </c:pt>
                <c:pt idx="12">
                  <c:v>83.56</c:v>
                </c:pt>
                <c:pt idx="13">
                  <c:v>67.27</c:v>
                </c:pt>
                <c:pt idx="14">
                  <c:v>60.77</c:v>
                </c:pt>
                <c:pt idx="15">
                  <c:v>55.19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43-451A-9999-A59F8AE30477}"/>
            </c:ext>
          </c:extLst>
        </c:ser>
        <c:ser>
          <c:idx val="1"/>
          <c:order val="1"/>
          <c:tx>
            <c:strRef>
              <c:f>'РУ 10 Достижение планируемых ре'!$D$8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'РУ 10 Достижение планируемых ре'!$B$9:$B$24</c:f>
              <c:strCache>
                <c:ptCount val="16"/>
                <c:pt idx="0">
                  <c:v>1</c:v>
                </c:pt>
                <c:pt idx="1">
                  <c:v>2К1</c:v>
                </c:pt>
                <c:pt idx="2">
                  <c:v>2К2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6К1</c:v>
                </c:pt>
                <c:pt idx="7">
                  <c:v>6К2</c:v>
                </c:pt>
                <c:pt idx="8">
                  <c:v>7К1</c:v>
                </c:pt>
                <c:pt idx="9">
                  <c:v>7К2</c:v>
                </c:pt>
                <c:pt idx="10">
                  <c:v>8</c:v>
                </c:pt>
                <c:pt idx="11">
                  <c:v>9</c:v>
                </c:pt>
                <c:pt idx="12">
                  <c:v>10К1</c:v>
                </c:pt>
                <c:pt idx="13">
                  <c:v>10К2</c:v>
                </c:pt>
                <c:pt idx="14">
                  <c:v>10К3</c:v>
                </c:pt>
                <c:pt idx="15">
                  <c:v>10К4</c:v>
                </c:pt>
              </c:strCache>
            </c:strRef>
          </c:cat>
          <c:val>
            <c:numRef>
              <c:f>'РУ 10 Достижение планируемых ре'!$D$9:$D$24</c:f>
              <c:numCache>
                <c:formatCode>General</c:formatCode>
                <c:ptCount val="16"/>
                <c:pt idx="0">
                  <c:v>75.17</c:v>
                </c:pt>
                <c:pt idx="1">
                  <c:v>92.37</c:v>
                </c:pt>
                <c:pt idx="2">
                  <c:v>72.72</c:v>
                </c:pt>
                <c:pt idx="3">
                  <c:v>77.13</c:v>
                </c:pt>
                <c:pt idx="4">
                  <c:v>50.64</c:v>
                </c:pt>
                <c:pt idx="5">
                  <c:v>72.87</c:v>
                </c:pt>
                <c:pt idx="6">
                  <c:v>37.76</c:v>
                </c:pt>
                <c:pt idx="7">
                  <c:v>52.15</c:v>
                </c:pt>
                <c:pt idx="8">
                  <c:v>49.38</c:v>
                </c:pt>
                <c:pt idx="9">
                  <c:v>47.87</c:v>
                </c:pt>
                <c:pt idx="10">
                  <c:v>75.989999999999995</c:v>
                </c:pt>
                <c:pt idx="11">
                  <c:v>74.069999999999993</c:v>
                </c:pt>
                <c:pt idx="12">
                  <c:v>84.88</c:v>
                </c:pt>
                <c:pt idx="13">
                  <c:v>70.88</c:v>
                </c:pt>
                <c:pt idx="14">
                  <c:v>63.54</c:v>
                </c:pt>
                <c:pt idx="15">
                  <c:v>57.43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43-451A-9999-A59F8AE3047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406923104"/>
        <c:axId val="841199920"/>
      </c:barChart>
      <c:catAx>
        <c:axId val="14069231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41199920"/>
        <c:crosses val="autoZero"/>
        <c:auto val="1"/>
        <c:lblAlgn val="ctr"/>
        <c:lblOffset val="100"/>
        <c:noMultiLvlLbl val="0"/>
      </c:catAx>
      <c:valAx>
        <c:axId val="841199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0692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35134987409481"/>
          <c:y val="2.3744196311644192E-2"/>
          <c:w val="0.60609683705286488"/>
          <c:h val="0.926180874347310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4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4 Сравнение отметок с отметк'!$B$9:$B$44</c:f>
              <c:numCache>
                <c:formatCode>General</c:formatCode>
                <c:ptCount val="36"/>
                <c:pt idx="0">
                  <c:v>18.329999999999998</c:v>
                </c:pt>
                <c:pt idx="1">
                  <c:v>19.86</c:v>
                </c:pt>
                <c:pt idx="2">
                  <c:v>25.27</c:v>
                </c:pt>
                <c:pt idx="3">
                  <c:v>24.36</c:v>
                </c:pt>
                <c:pt idx="4">
                  <c:v>16.8</c:v>
                </c:pt>
                <c:pt idx="5">
                  <c:v>9.1300000000000008</c:v>
                </c:pt>
                <c:pt idx="6">
                  <c:v>12.94</c:v>
                </c:pt>
                <c:pt idx="7">
                  <c:v>27.76</c:v>
                </c:pt>
                <c:pt idx="8">
                  <c:v>13.13</c:v>
                </c:pt>
                <c:pt idx="9">
                  <c:v>23.94</c:v>
                </c:pt>
                <c:pt idx="10">
                  <c:v>9.06</c:v>
                </c:pt>
                <c:pt idx="11">
                  <c:v>7.38</c:v>
                </c:pt>
                <c:pt idx="12">
                  <c:v>21.59</c:v>
                </c:pt>
                <c:pt idx="13">
                  <c:v>16.14</c:v>
                </c:pt>
                <c:pt idx="14">
                  <c:v>8.06</c:v>
                </c:pt>
                <c:pt idx="15">
                  <c:v>22.22</c:v>
                </c:pt>
                <c:pt idx="16">
                  <c:v>19.52</c:v>
                </c:pt>
                <c:pt idx="17">
                  <c:v>24.01</c:v>
                </c:pt>
                <c:pt idx="18">
                  <c:v>21.37</c:v>
                </c:pt>
                <c:pt idx="19">
                  <c:v>13.55</c:v>
                </c:pt>
                <c:pt idx="20">
                  <c:v>20.93</c:v>
                </c:pt>
                <c:pt idx="21">
                  <c:v>18.21</c:v>
                </c:pt>
                <c:pt idx="22">
                  <c:v>16.489999999999998</c:v>
                </c:pt>
                <c:pt idx="23">
                  <c:v>23.16</c:v>
                </c:pt>
                <c:pt idx="24">
                  <c:v>5.56</c:v>
                </c:pt>
                <c:pt idx="25">
                  <c:v>5.39</c:v>
                </c:pt>
                <c:pt idx="26">
                  <c:v>32.67</c:v>
                </c:pt>
                <c:pt idx="27">
                  <c:v>20.69</c:v>
                </c:pt>
                <c:pt idx="28">
                  <c:v>13.61</c:v>
                </c:pt>
                <c:pt idx="29">
                  <c:v>19.12</c:v>
                </c:pt>
                <c:pt idx="30">
                  <c:v>19.440000000000001</c:v>
                </c:pt>
                <c:pt idx="31">
                  <c:v>11.18</c:v>
                </c:pt>
                <c:pt idx="32">
                  <c:v>18.61</c:v>
                </c:pt>
                <c:pt idx="33">
                  <c:v>20.05</c:v>
                </c:pt>
                <c:pt idx="34">
                  <c:v>16.05</c:v>
                </c:pt>
                <c:pt idx="35">
                  <c:v>25.63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79-441C-BDB4-9DDABA0381B6}"/>
            </c:ext>
          </c:extLst>
        </c:ser>
        <c:ser>
          <c:idx val="1"/>
          <c:order val="1"/>
          <c:tx>
            <c:strRef>
              <c:f>'РУ 4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4 Сравнение отметок с отметк'!$C$9:$C$44</c:f>
              <c:numCache>
                <c:formatCode>General</c:formatCode>
                <c:ptCount val="36"/>
                <c:pt idx="0">
                  <c:v>72.8</c:v>
                </c:pt>
                <c:pt idx="1">
                  <c:v>71.569999999999993</c:v>
                </c:pt>
                <c:pt idx="2">
                  <c:v>67.03</c:v>
                </c:pt>
                <c:pt idx="3">
                  <c:v>65.709999999999994</c:v>
                </c:pt>
                <c:pt idx="4">
                  <c:v>77.819999999999993</c:v>
                </c:pt>
                <c:pt idx="5">
                  <c:v>86.09</c:v>
                </c:pt>
                <c:pt idx="6">
                  <c:v>79.37</c:v>
                </c:pt>
                <c:pt idx="7">
                  <c:v>62.74</c:v>
                </c:pt>
                <c:pt idx="8">
                  <c:v>80.81</c:v>
                </c:pt>
                <c:pt idx="9">
                  <c:v>74.650000000000006</c:v>
                </c:pt>
                <c:pt idx="10">
                  <c:v>85.37</c:v>
                </c:pt>
                <c:pt idx="11">
                  <c:v>90.16</c:v>
                </c:pt>
                <c:pt idx="12">
                  <c:v>70.45</c:v>
                </c:pt>
                <c:pt idx="13">
                  <c:v>74.09</c:v>
                </c:pt>
                <c:pt idx="14">
                  <c:v>90.32</c:v>
                </c:pt>
                <c:pt idx="15">
                  <c:v>71.37</c:v>
                </c:pt>
                <c:pt idx="16">
                  <c:v>72.260000000000005</c:v>
                </c:pt>
                <c:pt idx="17">
                  <c:v>64.97</c:v>
                </c:pt>
                <c:pt idx="18">
                  <c:v>68.38</c:v>
                </c:pt>
                <c:pt idx="19">
                  <c:v>78.819999999999993</c:v>
                </c:pt>
                <c:pt idx="20">
                  <c:v>71</c:v>
                </c:pt>
                <c:pt idx="21">
                  <c:v>75.09</c:v>
                </c:pt>
                <c:pt idx="22">
                  <c:v>70.099999999999994</c:v>
                </c:pt>
                <c:pt idx="23">
                  <c:v>67.8</c:v>
                </c:pt>
                <c:pt idx="24">
                  <c:v>89.44</c:v>
                </c:pt>
                <c:pt idx="25">
                  <c:v>91.67</c:v>
                </c:pt>
                <c:pt idx="26">
                  <c:v>57.43</c:v>
                </c:pt>
                <c:pt idx="27">
                  <c:v>69.150000000000006</c:v>
                </c:pt>
                <c:pt idx="28">
                  <c:v>65.09</c:v>
                </c:pt>
                <c:pt idx="29">
                  <c:v>74.72</c:v>
                </c:pt>
                <c:pt idx="30">
                  <c:v>74.290000000000006</c:v>
                </c:pt>
                <c:pt idx="31">
                  <c:v>77.650000000000006</c:v>
                </c:pt>
                <c:pt idx="32">
                  <c:v>74.28</c:v>
                </c:pt>
                <c:pt idx="33">
                  <c:v>71.069999999999993</c:v>
                </c:pt>
                <c:pt idx="34">
                  <c:v>65.290000000000006</c:v>
                </c:pt>
                <c:pt idx="35">
                  <c:v>59.05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79-441C-BDB4-9DDABA0381B6}"/>
            </c:ext>
          </c:extLst>
        </c:ser>
        <c:ser>
          <c:idx val="2"/>
          <c:order val="2"/>
          <c:tx>
            <c:strRef>
              <c:f>'РУ 4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4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4 Сравнение отметок с отметк'!$D$9:$D$44</c:f>
              <c:numCache>
                <c:formatCode>General</c:formatCode>
                <c:ptCount val="36"/>
                <c:pt idx="0">
                  <c:v>8.86</c:v>
                </c:pt>
                <c:pt idx="1">
                  <c:v>8.57</c:v>
                </c:pt>
                <c:pt idx="2">
                  <c:v>7.69</c:v>
                </c:pt>
                <c:pt idx="3">
                  <c:v>9.93</c:v>
                </c:pt>
                <c:pt idx="4">
                  <c:v>5.38</c:v>
                </c:pt>
                <c:pt idx="5">
                  <c:v>4.78</c:v>
                </c:pt>
                <c:pt idx="6">
                  <c:v>7.69</c:v>
                </c:pt>
                <c:pt idx="7">
                  <c:v>9.51</c:v>
                </c:pt>
                <c:pt idx="8">
                  <c:v>6.06</c:v>
                </c:pt>
                <c:pt idx="9">
                  <c:v>1.41</c:v>
                </c:pt>
                <c:pt idx="10">
                  <c:v>5.57</c:v>
                </c:pt>
                <c:pt idx="11">
                  <c:v>2.46</c:v>
                </c:pt>
                <c:pt idx="12">
                  <c:v>7.95</c:v>
                </c:pt>
                <c:pt idx="13">
                  <c:v>9.77</c:v>
                </c:pt>
                <c:pt idx="14">
                  <c:v>1.61</c:v>
                </c:pt>
                <c:pt idx="15">
                  <c:v>6.41</c:v>
                </c:pt>
                <c:pt idx="16">
                  <c:v>8.2200000000000006</c:v>
                </c:pt>
                <c:pt idx="17">
                  <c:v>11.02</c:v>
                </c:pt>
                <c:pt idx="18">
                  <c:v>10.26</c:v>
                </c:pt>
                <c:pt idx="19">
                  <c:v>7.64</c:v>
                </c:pt>
                <c:pt idx="20">
                  <c:v>8.07</c:v>
                </c:pt>
                <c:pt idx="21">
                  <c:v>6.7</c:v>
                </c:pt>
                <c:pt idx="22">
                  <c:v>13.4</c:v>
                </c:pt>
                <c:pt idx="23">
                  <c:v>9.0399999999999991</c:v>
                </c:pt>
                <c:pt idx="24">
                  <c:v>5</c:v>
                </c:pt>
                <c:pt idx="25">
                  <c:v>2.94</c:v>
                </c:pt>
                <c:pt idx="26">
                  <c:v>9.9</c:v>
                </c:pt>
                <c:pt idx="27">
                  <c:v>10.16</c:v>
                </c:pt>
                <c:pt idx="28">
                  <c:v>21.3</c:v>
                </c:pt>
                <c:pt idx="29">
                  <c:v>6.16</c:v>
                </c:pt>
                <c:pt idx="30">
                  <c:v>6.27</c:v>
                </c:pt>
                <c:pt idx="31">
                  <c:v>11.18</c:v>
                </c:pt>
                <c:pt idx="32">
                  <c:v>7.11</c:v>
                </c:pt>
                <c:pt idx="33">
                  <c:v>8.8800000000000008</c:v>
                </c:pt>
                <c:pt idx="34">
                  <c:v>18.66</c:v>
                </c:pt>
                <c:pt idx="35">
                  <c:v>15.32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79-441C-BDB4-9DDABA0381B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51058880"/>
        <c:axId val="1969637488"/>
      </c:barChart>
      <c:catAx>
        <c:axId val="351058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69637488"/>
        <c:crosses val="autoZero"/>
        <c:auto val="1"/>
        <c:lblAlgn val="ctr"/>
        <c:lblOffset val="100"/>
        <c:noMultiLvlLbl val="0"/>
      </c:catAx>
      <c:valAx>
        <c:axId val="196963748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105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888576332703283"/>
          <c:y val="0.39787250641322752"/>
          <c:w val="0.11465690779536029"/>
          <c:h val="0.299231602454507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5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'РУ 5 Распределение первичных ба'!$B$8:$AB$8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'РУ 5 Распределение первичных ба'!$B$9:$AB$9</c:f>
              <c:numCache>
                <c:formatCode>General</c:formatCode>
                <c:ptCount val="25"/>
                <c:pt idx="0">
                  <c:v>0.2</c:v>
                </c:pt>
                <c:pt idx="1">
                  <c:v>0.2</c:v>
                </c:pt>
                <c:pt idx="2">
                  <c:v>0.5</c:v>
                </c:pt>
                <c:pt idx="3">
                  <c:v>0.7</c:v>
                </c:pt>
                <c:pt idx="4">
                  <c:v>0.9</c:v>
                </c:pt>
                <c:pt idx="5">
                  <c:v>1</c:v>
                </c:pt>
                <c:pt idx="6">
                  <c:v>1.2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  <c:pt idx="10">
                  <c:v>1.3</c:v>
                </c:pt>
                <c:pt idx="11">
                  <c:v>1.2</c:v>
                </c:pt>
                <c:pt idx="12">
                  <c:v>12.6</c:v>
                </c:pt>
                <c:pt idx="13">
                  <c:v>10.9</c:v>
                </c:pt>
                <c:pt idx="14">
                  <c:v>8.1</c:v>
                </c:pt>
                <c:pt idx="15">
                  <c:v>5.6</c:v>
                </c:pt>
                <c:pt idx="16">
                  <c:v>9.9</c:v>
                </c:pt>
                <c:pt idx="17">
                  <c:v>9.6</c:v>
                </c:pt>
                <c:pt idx="18">
                  <c:v>8</c:v>
                </c:pt>
                <c:pt idx="19">
                  <c:v>6.2</c:v>
                </c:pt>
                <c:pt idx="20">
                  <c:v>5.0999999999999996</c:v>
                </c:pt>
                <c:pt idx="21">
                  <c:v>4.9000000000000004</c:v>
                </c:pt>
                <c:pt idx="22">
                  <c:v>3.9</c:v>
                </c:pt>
                <c:pt idx="23">
                  <c:v>2.6</c:v>
                </c:pt>
                <c:pt idx="24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C5-4C9F-8B5C-4E187014D547}"/>
            </c:ext>
          </c:extLst>
        </c:ser>
        <c:ser>
          <c:idx val="1"/>
          <c:order val="1"/>
          <c:tx>
            <c:strRef>
              <c:f>'РУ 5 Распределение первичных ба'!$A$10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'РУ 5 Распределение первичных ба'!$B$8:$AB$8</c:f>
              <c:numCache>
                <c:formatCode>General</c:formatCode>
                <c:ptCount val="2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</c:numCache>
            </c:numRef>
          </c:cat>
          <c:val>
            <c:numRef>
              <c:f>'РУ 5 Распределение первичных ба'!$B$10:$AB$10</c:f>
              <c:numCache>
                <c:formatCode>General</c:formatCode>
                <c:ptCount val="25"/>
                <c:pt idx="0">
                  <c:v>0.4</c:v>
                </c:pt>
                <c:pt idx="1">
                  <c:v>0.3</c:v>
                </c:pt>
                <c:pt idx="2">
                  <c:v>0.6</c:v>
                </c:pt>
                <c:pt idx="3">
                  <c:v>0.8</c:v>
                </c:pt>
                <c:pt idx="4">
                  <c:v>1</c:v>
                </c:pt>
                <c:pt idx="5">
                  <c:v>1.1000000000000001</c:v>
                </c:pt>
                <c:pt idx="6">
                  <c:v>1.3</c:v>
                </c:pt>
                <c:pt idx="7">
                  <c:v>1.4</c:v>
                </c:pt>
                <c:pt idx="8">
                  <c:v>1.3</c:v>
                </c:pt>
                <c:pt idx="9">
                  <c:v>1.2</c:v>
                </c:pt>
                <c:pt idx="10">
                  <c:v>1.3</c:v>
                </c:pt>
                <c:pt idx="11">
                  <c:v>1.3</c:v>
                </c:pt>
                <c:pt idx="12">
                  <c:v>16.5</c:v>
                </c:pt>
                <c:pt idx="13">
                  <c:v>12.2</c:v>
                </c:pt>
                <c:pt idx="14">
                  <c:v>8.6</c:v>
                </c:pt>
                <c:pt idx="15">
                  <c:v>6.1</c:v>
                </c:pt>
                <c:pt idx="16">
                  <c:v>10.4</c:v>
                </c:pt>
                <c:pt idx="17">
                  <c:v>8.6999999999999993</c:v>
                </c:pt>
                <c:pt idx="18">
                  <c:v>6.8</c:v>
                </c:pt>
                <c:pt idx="19">
                  <c:v>5.6</c:v>
                </c:pt>
                <c:pt idx="20">
                  <c:v>4.3</c:v>
                </c:pt>
                <c:pt idx="21">
                  <c:v>3.8</c:v>
                </c:pt>
                <c:pt idx="22">
                  <c:v>2.7</c:v>
                </c:pt>
                <c:pt idx="23">
                  <c:v>1.6</c:v>
                </c:pt>
                <c:pt idx="24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C5-4C9F-8B5C-4E187014D5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8176864"/>
        <c:axId val="1440267616"/>
      </c:barChart>
      <c:catAx>
        <c:axId val="13581768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0267616"/>
        <c:crosses val="autoZero"/>
        <c:auto val="1"/>
        <c:lblAlgn val="ctr"/>
        <c:lblOffset val="100"/>
        <c:noMultiLvlLbl val="0"/>
      </c:catAx>
      <c:valAx>
        <c:axId val="1440267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участников,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817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985139916171491"/>
          <c:y val="2.2999087609566697E-2"/>
          <c:w val="0.59460551526298078"/>
          <c:h val="0.9284973676992713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5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5 Сравнение отметок с отметк'!$B$9:$B$44</c:f>
              <c:numCache>
                <c:formatCode>General</c:formatCode>
                <c:ptCount val="36"/>
                <c:pt idx="0">
                  <c:v>24.07</c:v>
                </c:pt>
                <c:pt idx="1">
                  <c:v>23.54</c:v>
                </c:pt>
                <c:pt idx="2">
                  <c:v>18.68</c:v>
                </c:pt>
                <c:pt idx="3">
                  <c:v>32.61</c:v>
                </c:pt>
                <c:pt idx="4">
                  <c:v>14.85</c:v>
                </c:pt>
                <c:pt idx="5">
                  <c:v>7.17</c:v>
                </c:pt>
                <c:pt idx="6">
                  <c:v>15.31</c:v>
                </c:pt>
                <c:pt idx="7">
                  <c:v>15.36</c:v>
                </c:pt>
                <c:pt idx="8">
                  <c:v>22.13</c:v>
                </c:pt>
                <c:pt idx="9">
                  <c:v>12.5</c:v>
                </c:pt>
                <c:pt idx="10">
                  <c:v>15.36</c:v>
                </c:pt>
                <c:pt idx="11">
                  <c:v>15.38</c:v>
                </c:pt>
                <c:pt idx="12">
                  <c:v>21.43</c:v>
                </c:pt>
                <c:pt idx="13">
                  <c:v>16.399999999999999</c:v>
                </c:pt>
                <c:pt idx="14">
                  <c:v>19.440000000000001</c:v>
                </c:pt>
                <c:pt idx="15">
                  <c:v>9.57</c:v>
                </c:pt>
                <c:pt idx="16">
                  <c:v>22.65</c:v>
                </c:pt>
                <c:pt idx="17">
                  <c:v>22.47</c:v>
                </c:pt>
                <c:pt idx="18">
                  <c:v>26.45</c:v>
                </c:pt>
                <c:pt idx="19">
                  <c:v>16.059999999999999</c:v>
                </c:pt>
                <c:pt idx="20">
                  <c:v>17.66</c:v>
                </c:pt>
                <c:pt idx="21">
                  <c:v>27.89</c:v>
                </c:pt>
                <c:pt idx="22">
                  <c:v>17.2</c:v>
                </c:pt>
                <c:pt idx="23">
                  <c:v>18.920000000000002</c:v>
                </c:pt>
                <c:pt idx="24">
                  <c:v>9.09</c:v>
                </c:pt>
                <c:pt idx="25">
                  <c:v>7.28</c:v>
                </c:pt>
                <c:pt idx="26">
                  <c:v>25.26</c:v>
                </c:pt>
                <c:pt idx="27">
                  <c:v>15.2</c:v>
                </c:pt>
                <c:pt idx="28">
                  <c:v>12.99</c:v>
                </c:pt>
                <c:pt idx="29">
                  <c:v>32.26</c:v>
                </c:pt>
                <c:pt idx="30">
                  <c:v>24.39</c:v>
                </c:pt>
                <c:pt idx="31">
                  <c:v>14.12</c:v>
                </c:pt>
                <c:pt idx="32">
                  <c:v>14.92</c:v>
                </c:pt>
                <c:pt idx="33">
                  <c:v>24.52</c:v>
                </c:pt>
                <c:pt idx="34">
                  <c:v>28.34</c:v>
                </c:pt>
                <c:pt idx="35">
                  <c:v>24.61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01-476C-B9C0-915A5DDE1034}"/>
            </c:ext>
          </c:extLst>
        </c:ser>
        <c:ser>
          <c:idx val="1"/>
          <c:order val="1"/>
          <c:tx>
            <c:strRef>
              <c:f>'РУ 5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5 Сравнение отметок с отметк'!$C$9:$C$44</c:f>
              <c:numCache>
                <c:formatCode>General</c:formatCode>
                <c:ptCount val="36"/>
                <c:pt idx="0">
                  <c:v>68.53</c:v>
                </c:pt>
                <c:pt idx="1">
                  <c:v>68.62</c:v>
                </c:pt>
                <c:pt idx="2">
                  <c:v>65.930000000000007</c:v>
                </c:pt>
                <c:pt idx="3">
                  <c:v>59.63</c:v>
                </c:pt>
                <c:pt idx="4">
                  <c:v>75.239999999999995</c:v>
                </c:pt>
                <c:pt idx="5">
                  <c:v>87.89</c:v>
                </c:pt>
                <c:pt idx="6">
                  <c:v>78.91</c:v>
                </c:pt>
                <c:pt idx="7">
                  <c:v>79.03</c:v>
                </c:pt>
                <c:pt idx="8">
                  <c:v>68.849999999999994</c:v>
                </c:pt>
                <c:pt idx="9">
                  <c:v>81.25</c:v>
                </c:pt>
                <c:pt idx="10">
                  <c:v>82.86</c:v>
                </c:pt>
                <c:pt idx="11">
                  <c:v>75.38</c:v>
                </c:pt>
                <c:pt idx="12">
                  <c:v>66.33</c:v>
                </c:pt>
                <c:pt idx="13">
                  <c:v>73.209999999999994</c:v>
                </c:pt>
                <c:pt idx="14">
                  <c:v>77.78</c:v>
                </c:pt>
                <c:pt idx="15">
                  <c:v>83.25</c:v>
                </c:pt>
                <c:pt idx="16">
                  <c:v>68.61</c:v>
                </c:pt>
                <c:pt idx="17">
                  <c:v>67.98</c:v>
                </c:pt>
                <c:pt idx="18">
                  <c:v>69.010000000000005</c:v>
                </c:pt>
                <c:pt idx="19">
                  <c:v>79.64</c:v>
                </c:pt>
                <c:pt idx="20">
                  <c:v>75.63</c:v>
                </c:pt>
                <c:pt idx="21">
                  <c:v>63.99</c:v>
                </c:pt>
                <c:pt idx="22">
                  <c:v>72.61</c:v>
                </c:pt>
                <c:pt idx="23">
                  <c:v>77.84</c:v>
                </c:pt>
                <c:pt idx="24">
                  <c:v>82.95</c:v>
                </c:pt>
                <c:pt idx="25">
                  <c:v>91.26</c:v>
                </c:pt>
                <c:pt idx="26">
                  <c:v>66.319999999999993</c:v>
                </c:pt>
                <c:pt idx="27">
                  <c:v>75.86</c:v>
                </c:pt>
                <c:pt idx="28">
                  <c:v>84.18</c:v>
                </c:pt>
                <c:pt idx="29">
                  <c:v>61.99</c:v>
                </c:pt>
                <c:pt idx="30">
                  <c:v>67.599999999999994</c:v>
                </c:pt>
                <c:pt idx="31">
                  <c:v>78.53</c:v>
                </c:pt>
                <c:pt idx="32">
                  <c:v>77.59</c:v>
                </c:pt>
                <c:pt idx="33">
                  <c:v>68.040000000000006</c:v>
                </c:pt>
                <c:pt idx="34">
                  <c:v>64.63</c:v>
                </c:pt>
                <c:pt idx="35">
                  <c:v>54.97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01-476C-B9C0-915A5DDE1034}"/>
            </c:ext>
          </c:extLst>
        </c:ser>
        <c:ser>
          <c:idx val="2"/>
          <c:order val="2"/>
          <c:tx>
            <c:strRef>
              <c:f>'РУ 5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5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5 Сравнение отметок с отметк'!$D$9:$D$44</c:f>
              <c:numCache>
                <c:formatCode>General</c:formatCode>
                <c:ptCount val="36"/>
                <c:pt idx="0">
                  <c:v>7.4</c:v>
                </c:pt>
                <c:pt idx="1">
                  <c:v>7.85</c:v>
                </c:pt>
                <c:pt idx="2">
                  <c:v>15.38</c:v>
                </c:pt>
                <c:pt idx="3">
                  <c:v>7.76</c:v>
                </c:pt>
                <c:pt idx="4">
                  <c:v>9.9</c:v>
                </c:pt>
                <c:pt idx="5">
                  <c:v>4.93</c:v>
                </c:pt>
                <c:pt idx="6">
                  <c:v>5.78</c:v>
                </c:pt>
                <c:pt idx="7">
                  <c:v>5.62</c:v>
                </c:pt>
                <c:pt idx="8">
                  <c:v>9.02</c:v>
                </c:pt>
                <c:pt idx="9">
                  <c:v>6.25</c:v>
                </c:pt>
                <c:pt idx="10">
                  <c:v>1.79</c:v>
                </c:pt>
                <c:pt idx="11">
                  <c:v>9.23</c:v>
                </c:pt>
                <c:pt idx="12">
                  <c:v>12.24</c:v>
                </c:pt>
                <c:pt idx="13">
                  <c:v>10.39</c:v>
                </c:pt>
                <c:pt idx="14">
                  <c:v>2.78</c:v>
                </c:pt>
                <c:pt idx="15">
                  <c:v>7.18</c:v>
                </c:pt>
                <c:pt idx="16">
                  <c:v>8.74</c:v>
                </c:pt>
                <c:pt idx="17">
                  <c:v>9.5500000000000007</c:v>
                </c:pt>
                <c:pt idx="18">
                  <c:v>4.55</c:v>
                </c:pt>
                <c:pt idx="19">
                  <c:v>4.3</c:v>
                </c:pt>
                <c:pt idx="20">
                  <c:v>6.72</c:v>
                </c:pt>
                <c:pt idx="21">
                  <c:v>8.1199999999999992</c:v>
                </c:pt>
                <c:pt idx="22">
                  <c:v>10.19</c:v>
                </c:pt>
                <c:pt idx="23">
                  <c:v>3.24</c:v>
                </c:pt>
                <c:pt idx="24">
                  <c:v>7.95</c:v>
                </c:pt>
                <c:pt idx="25">
                  <c:v>1.46</c:v>
                </c:pt>
                <c:pt idx="26">
                  <c:v>8.42</c:v>
                </c:pt>
                <c:pt idx="27">
                  <c:v>8.93</c:v>
                </c:pt>
                <c:pt idx="28">
                  <c:v>2.82</c:v>
                </c:pt>
                <c:pt idx="29">
                  <c:v>5.74</c:v>
                </c:pt>
                <c:pt idx="30">
                  <c:v>8.01</c:v>
                </c:pt>
                <c:pt idx="31">
                  <c:v>7.34</c:v>
                </c:pt>
                <c:pt idx="32">
                  <c:v>7.49</c:v>
                </c:pt>
                <c:pt idx="33">
                  <c:v>7.44</c:v>
                </c:pt>
                <c:pt idx="34">
                  <c:v>7.03</c:v>
                </c:pt>
                <c:pt idx="35">
                  <c:v>20.420000000000002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01-476C-B9C0-915A5DDE103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973035120"/>
        <c:axId val="221264048"/>
      </c:barChart>
      <c:catAx>
        <c:axId val="1973035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1264048"/>
        <c:crosses val="autoZero"/>
        <c:auto val="1"/>
        <c:lblAlgn val="ctr"/>
        <c:lblOffset val="100"/>
        <c:noMultiLvlLbl val="0"/>
      </c:catAx>
      <c:valAx>
        <c:axId val="22126404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7303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818589468936453"/>
          <c:y val="0.44707559274921249"/>
          <c:w val="0.11154937414084341"/>
          <c:h val="0.254297470890596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8943098969702"/>
          <c:y val="2.3246998275029462E-2"/>
          <c:w val="0.63614268641403993"/>
          <c:h val="0.9277266299440640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6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Сравнение отметок с отметк'!$B$9:$B$44</c:f>
              <c:numCache>
                <c:formatCode>General</c:formatCode>
                <c:ptCount val="36"/>
                <c:pt idx="0">
                  <c:v>17.61</c:v>
                </c:pt>
                <c:pt idx="1">
                  <c:v>17.809999999999999</c:v>
                </c:pt>
                <c:pt idx="2">
                  <c:v>14.94</c:v>
                </c:pt>
                <c:pt idx="3">
                  <c:v>22</c:v>
                </c:pt>
                <c:pt idx="4">
                  <c:v>10.4</c:v>
                </c:pt>
                <c:pt idx="5">
                  <c:v>6.67</c:v>
                </c:pt>
                <c:pt idx="6">
                  <c:v>10.039999999999999</c:v>
                </c:pt>
                <c:pt idx="7">
                  <c:v>15.02</c:v>
                </c:pt>
                <c:pt idx="8">
                  <c:v>21.14</c:v>
                </c:pt>
                <c:pt idx="9">
                  <c:v>8.64</c:v>
                </c:pt>
                <c:pt idx="10">
                  <c:v>9.34</c:v>
                </c:pt>
                <c:pt idx="11">
                  <c:v>7.89</c:v>
                </c:pt>
                <c:pt idx="12">
                  <c:v>29.61</c:v>
                </c:pt>
                <c:pt idx="13">
                  <c:v>13.61</c:v>
                </c:pt>
                <c:pt idx="14">
                  <c:v>5.97</c:v>
                </c:pt>
                <c:pt idx="15">
                  <c:v>18.82</c:v>
                </c:pt>
                <c:pt idx="16">
                  <c:v>15.41</c:v>
                </c:pt>
                <c:pt idx="17">
                  <c:v>15.74</c:v>
                </c:pt>
                <c:pt idx="18">
                  <c:v>28.89</c:v>
                </c:pt>
                <c:pt idx="19">
                  <c:v>5.0599999999999996</c:v>
                </c:pt>
                <c:pt idx="20">
                  <c:v>13.82</c:v>
                </c:pt>
                <c:pt idx="21">
                  <c:v>21.67</c:v>
                </c:pt>
                <c:pt idx="22">
                  <c:v>3.05</c:v>
                </c:pt>
                <c:pt idx="23">
                  <c:v>33.82</c:v>
                </c:pt>
                <c:pt idx="24">
                  <c:v>21.52</c:v>
                </c:pt>
                <c:pt idx="25">
                  <c:v>4.76</c:v>
                </c:pt>
                <c:pt idx="26">
                  <c:v>27.36</c:v>
                </c:pt>
                <c:pt idx="27">
                  <c:v>13.22</c:v>
                </c:pt>
                <c:pt idx="28">
                  <c:v>18.18</c:v>
                </c:pt>
                <c:pt idx="29">
                  <c:v>28.31</c:v>
                </c:pt>
                <c:pt idx="30">
                  <c:v>20.85</c:v>
                </c:pt>
                <c:pt idx="31">
                  <c:v>10.46</c:v>
                </c:pt>
                <c:pt idx="32">
                  <c:v>12.89</c:v>
                </c:pt>
                <c:pt idx="33">
                  <c:v>16</c:v>
                </c:pt>
                <c:pt idx="34">
                  <c:v>18.45</c:v>
                </c:pt>
                <c:pt idx="35">
                  <c:v>13.92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19-4159-B30C-D12588292C47}"/>
            </c:ext>
          </c:extLst>
        </c:ser>
        <c:ser>
          <c:idx val="1"/>
          <c:order val="1"/>
          <c:tx>
            <c:strRef>
              <c:f>'РУ 6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Сравнение отметок с отметк'!$C$9:$C$44</c:f>
              <c:numCache>
                <c:formatCode>General</c:formatCode>
                <c:ptCount val="36"/>
                <c:pt idx="0">
                  <c:v>69.45</c:v>
                </c:pt>
                <c:pt idx="1">
                  <c:v>67.73</c:v>
                </c:pt>
                <c:pt idx="2">
                  <c:v>71.260000000000005</c:v>
                </c:pt>
                <c:pt idx="3">
                  <c:v>61.95</c:v>
                </c:pt>
                <c:pt idx="4">
                  <c:v>75.790000000000006</c:v>
                </c:pt>
                <c:pt idx="5">
                  <c:v>84.89</c:v>
                </c:pt>
                <c:pt idx="6">
                  <c:v>78.760000000000005</c:v>
                </c:pt>
                <c:pt idx="7">
                  <c:v>72.33</c:v>
                </c:pt>
                <c:pt idx="8">
                  <c:v>75.61</c:v>
                </c:pt>
                <c:pt idx="9">
                  <c:v>77.78</c:v>
                </c:pt>
                <c:pt idx="10">
                  <c:v>76.650000000000006</c:v>
                </c:pt>
                <c:pt idx="11">
                  <c:v>71.930000000000007</c:v>
                </c:pt>
                <c:pt idx="12">
                  <c:v>57.28</c:v>
                </c:pt>
                <c:pt idx="13">
                  <c:v>71.47</c:v>
                </c:pt>
                <c:pt idx="14">
                  <c:v>80.599999999999994</c:v>
                </c:pt>
                <c:pt idx="15">
                  <c:v>67.45</c:v>
                </c:pt>
                <c:pt idx="16">
                  <c:v>65.069999999999993</c:v>
                </c:pt>
                <c:pt idx="17">
                  <c:v>71.3</c:v>
                </c:pt>
                <c:pt idx="18">
                  <c:v>51.56</c:v>
                </c:pt>
                <c:pt idx="19">
                  <c:v>84.82</c:v>
                </c:pt>
                <c:pt idx="20">
                  <c:v>76.959999999999994</c:v>
                </c:pt>
                <c:pt idx="21">
                  <c:v>62.55</c:v>
                </c:pt>
                <c:pt idx="22">
                  <c:v>82.32</c:v>
                </c:pt>
                <c:pt idx="23">
                  <c:v>50.72</c:v>
                </c:pt>
                <c:pt idx="24">
                  <c:v>64.56</c:v>
                </c:pt>
                <c:pt idx="25">
                  <c:v>87.5</c:v>
                </c:pt>
                <c:pt idx="26">
                  <c:v>42.45</c:v>
                </c:pt>
                <c:pt idx="27">
                  <c:v>72</c:v>
                </c:pt>
                <c:pt idx="28">
                  <c:v>72.12</c:v>
                </c:pt>
                <c:pt idx="29">
                  <c:v>61.02</c:v>
                </c:pt>
                <c:pt idx="30">
                  <c:v>66.430000000000007</c:v>
                </c:pt>
                <c:pt idx="31">
                  <c:v>83.66</c:v>
                </c:pt>
                <c:pt idx="32">
                  <c:v>77.180000000000007</c:v>
                </c:pt>
                <c:pt idx="33">
                  <c:v>65.25</c:v>
                </c:pt>
                <c:pt idx="34">
                  <c:v>65.45</c:v>
                </c:pt>
                <c:pt idx="35">
                  <c:v>61.03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19-4159-B30C-D12588292C47}"/>
            </c:ext>
          </c:extLst>
        </c:ser>
        <c:ser>
          <c:idx val="2"/>
          <c:order val="2"/>
          <c:tx>
            <c:strRef>
              <c:f>'РУ 6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Сравнение отметок с отметк'!$D$9:$D$44</c:f>
              <c:numCache>
                <c:formatCode>General</c:formatCode>
                <c:ptCount val="36"/>
                <c:pt idx="0">
                  <c:v>12.94</c:v>
                </c:pt>
                <c:pt idx="1">
                  <c:v>14.47</c:v>
                </c:pt>
                <c:pt idx="2">
                  <c:v>13.79</c:v>
                </c:pt>
                <c:pt idx="3">
                  <c:v>16.05</c:v>
                </c:pt>
                <c:pt idx="4">
                  <c:v>13.8</c:v>
                </c:pt>
                <c:pt idx="5">
                  <c:v>8.44</c:v>
                </c:pt>
                <c:pt idx="6">
                  <c:v>11.2</c:v>
                </c:pt>
                <c:pt idx="7">
                  <c:v>12.65</c:v>
                </c:pt>
                <c:pt idx="8">
                  <c:v>3.25</c:v>
                </c:pt>
                <c:pt idx="9">
                  <c:v>13.58</c:v>
                </c:pt>
                <c:pt idx="10">
                  <c:v>14.01</c:v>
                </c:pt>
                <c:pt idx="11">
                  <c:v>20.18</c:v>
                </c:pt>
                <c:pt idx="12">
                  <c:v>13.11</c:v>
                </c:pt>
                <c:pt idx="13">
                  <c:v>14.92</c:v>
                </c:pt>
                <c:pt idx="14">
                  <c:v>13.43</c:v>
                </c:pt>
                <c:pt idx="15">
                  <c:v>13.73</c:v>
                </c:pt>
                <c:pt idx="16">
                  <c:v>19.52</c:v>
                </c:pt>
                <c:pt idx="17">
                  <c:v>12.96</c:v>
                </c:pt>
                <c:pt idx="18">
                  <c:v>19.559999999999999</c:v>
                </c:pt>
                <c:pt idx="19">
                  <c:v>10.119999999999999</c:v>
                </c:pt>
                <c:pt idx="20">
                  <c:v>9.2200000000000006</c:v>
                </c:pt>
                <c:pt idx="21">
                  <c:v>15.78</c:v>
                </c:pt>
                <c:pt idx="22">
                  <c:v>14.63</c:v>
                </c:pt>
                <c:pt idx="23">
                  <c:v>15.46</c:v>
                </c:pt>
                <c:pt idx="24">
                  <c:v>13.92</c:v>
                </c:pt>
                <c:pt idx="25">
                  <c:v>7.74</c:v>
                </c:pt>
                <c:pt idx="26">
                  <c:v>30.19</c:v>
                </c:pt>
                <c:pt idx="27">
                  <c:v>14.78</c:v>
                </c:pt>
                <c:pt idx="28">
                  <c:v>9.6999999999999993</c:v>
                </c:pt>
                <c:pt idx="29">
                  <c:v>10.68</c:v>
                </c:pt>
                <c:pt idx="30">
                  <c:v>12.72</c:v>
                </c:pt>
                <c:pt idx="31">
                  <c:v>5.88</c:v>
                </c:pt>
                <c:pt idx="32">
                  <c:v>9.93</c:v>
                </c:pt>
                <c:pt idx="33">
                  <c:v>18.75</c:v>
                </c:pt>
                <c:pt idx="34">
                  <c:v>16.09</c:v>
                </c:pt>
                <c:pt idx="35">
                  <c:v>25.05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19-4159-B30C-D12588292C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46788400"/>
        <c:axId val="178371808"/>
      </c:barChart>
      <c:catAx>
        <c:axId val="3467884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371808"/>
        <c:crosses val="autoZero"/>
        <c:auto val="1"/>
        <c:lblAlgn val="ctr"/>
        <c:lblOffset val="100"/>
        <c:noMultiLvlLbl val="0"/>
      </c:catAx>
      <c:valAx>
        <c:axId val="178371808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788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0629041653933462"/>
          <c:y val="0.34506366549083783"/>
          <c:w val="8.3963569861608314E-2"/>
          <c:h val="0.339459757731998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22613933753269"/>
          <c:y val="2.3206246051657404E-2"/>
          <c:w val="0.63640333836546192"/>
          <c:h val="0.9278533258936024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7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Сравнение отметок с отметк'!$B$9:$B$44</c:f>
              <c:numCache>
                <c:formatCode>General</c:formatCode>
                <c:ptCount val="36"/>
                <c:pt idx="0">
                  <c:v>18.7</c:v>
                </c:pt>
                <c:pt idx="1">
                  <c:v>18.649999999999999</c:v>
                </c:pt>
                <c:pt idx="2">
                  <c:v>14.29</c:v>
                </c:pt>
                <c:pt idx="3">
                  <c:v>24.01</c:v>
                </c:pt>
                <c:pt idx="4">
                  <c:v>11.31</c:v>
                </c:pt>
                <c:pt idx="5">
                  <c:v>7.37</c:v>
                </c:pt>
                <c:pt idx="6">
                  <c:v>13.94</c:v>
                </c:pt>
                <c:pt idx="7">
                  <c:v>21.09</c:v>
                </c:pt>
                <c:pt idx="8">
                  <c:v>28.78</c:v>
                </c:pt>
                <c:pt idx="9">
                  <c:v>7.46</c:v>
                </c:pt>
                <c:pt idx="10">
                  <c:v>14.91</c:v>
                </c:pt>
                <c:pt idx="11">
                  <c:v>9.09</c:v>
                </c:pt>
                <c:pt idx="12">
                  <c:v>16.239999999999998</c:v>
                </c:pt>
                <c:pt idx="13">
                  <c:v>13.53</c:v>
                </c:pt>
                <c:pt idx="14">
                  <c:v>8.24</c:v>
                </c:pt>
                <c:pt idx="15">
                  <c:v>14.77</c:v>
                </c:pt>
                <c:pt idx="16">
                  <c:v>9.3000000000000007</c:v>
                </c:pt>
                <c:pt idx="17">
                  <c:v>18.61</c:v>
                </c:pt>
                <c:pt idx="18">
                  <c:v>23.66</c:v>
                </c:pt>
                <c:pt idx="19">
                  <c:v>8.7799999999999994</c:v>
                </c:pt>
                <c:pt idx="20">
                  <c:v>16.28</c:v>
                </c:pt>
                <c:pt idx="21">
                  <c:v>24.48</c:v>
                </c:pt>
                <c:pt idx="22">
                  <c:v>13.77</c:v>
                </c:pt>
                <c:pt idx="23">
                  <c:v>6.74</c:v>
                </c:pt>
                <c:pt idx="24">
                  <c:v>17.3</c:v>
                </c:pt>
                <c:pt idx="25">
                  <c:v>4.55</c:v>
                </c:pt>
                <c:pt idx="26">
                  <c:v>31.68</c:v>
                </c:pt>
                <c:pt idx="27">
                  <c:v>12.02</c:v>
                </c:pt>
                <c:pt idx="28">
                  <c:v>12.96</c:v>
                </c:pt>
                <c:pt idx="29">
                  <c:v>23.58</c:v>
                </c:pt>
                <c:pt idx="30">
                  <c:v>22.95</c:v>
                </c:pt>
                <c:pt idx="31">
                  <c:v>7.98</c:v>
                </c:pt>
                <c:pt idx="32">
                  <c:v>12.66</c:v>
                </c:pt>
                <c:pt idx="33">
                  <c:v>19.2</c:v>
                </c:pt>
                <c:pt idx="34">
                  <c:v>20</c:v>
                </c:pt>
                <c:pt idx="35">
                  <c:v>28.45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EE-41F9-8BBB-E5F16A6E3C39}"/>
            </c:ext>
          </c:extLst>
        </c:ser>
        <c:ser>
          <c:idx val="1"/>
          <c:order val="1"/>
          <c:tx>
            <c:strRef>
              <c:f>'РУ 7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Сравнение отметок с отметк'!$C$9:$C$44</c:f>
              <c:numCache>
                <c:formatCode>General</c:formatCode>
                <c:ptCount val="36"/>
                <c:pt idx="0">
                  <c:v>69.56</c:v>
                </c:pt>
                <c:pt idx="1">
                  <c:v>68.77</c:v>
                </c:pt>
                <c:pt idx="2">
                  <c:v>61.9</c:v>
                </c:pt>
                <c:pt idx="3">
                  <c:v>61</c:v>
                </c:pt>
                <c:pt idx="4">
                  <c:v>78.05</c:v>
                </c:pt>
                <c:pt idx="5">
                  <c:v>86.18</c:v>
                </c:pt>
                <c:pt idx="6">
                  <c:v>78.05</c:v>
                </c:pt>
                <c:pt idx="7">
                  <c:v>71.88</c:v>
                </c:pt>
                <c:pt idx="8">
                  <c:v>59.71</c:v>
                </c:pt>
                <c:pt idx="9">
                  <c:v>83.58</c:v>
                </c:pt>
                <c:pt idx="10">
                  <c:v>79.27</c:v>
                </c:pt>
                <c:pt idx="11">
                  <c:v>71.819999999999993</c:v>
                </c:pt>
                <c:pt idx="12">
                  <c:v>69.540000000000006</c:v>
                </c:pt>
                <c:pt idx="13">
                  <c:v>71.260000000000005</c:v>
                </c:pt>
                <c:pt idx="14">
                  <c:v>85.88</c:v>
                </c:pt>
                <c:pt idx="15">
                  <c:v>64.430000000000007</c:v>
                </c:pt>
                <c:pt idx="16">
                  <c:v>74.75</c:v>
                </c:pt>
                <c:pt idx="17">
                  <c:v>69.44</c:v>
                </c:pt>
                <c:pt idx="18">
                  <c:v>63.84</c:v>
                </c:pt>
                <c:pt idx="19">
                  <c:v>86.7</c:v>
                </c:pt>
                <c:pt idx="20">
                  <c:v>75.94</c:v>
                </c:pt>
                <c:pt idx="21">
                  <c:v>64.77</c:v>
                </c:pt>
                <c:pt idx="22">
                  <c:v>70.66</c:v>
                </c:pt>
                <c:pt idx="23">
                  <c:v>77.53</c:v>
                </c:pt>
                <c:pt idx="24">
                  <c:v>69.2</c:v>
                </c:pt>
                <c:pt idx="25">
                  <c:v>88.89</c:v>
                </c:pt>
                <c:pt idx="26">
                  <c:v>53.47</c:v>
                </c:pt>
                <c:pt idx="27">
                  <c:v>74.2</c:v>
                </c:pt>
                <c:pt idx="28">
                  <c:v>79.010000000000005</c:v>
                </c:pt>
                <c:pt idx="29">
                  <c:v>66.599999999999994</c:v>
                </c:pt>
                <c:pt idx="30">
                  <c:v>63.61</c:v>
                </c:pt>
                <c:pt idx="31">
                  <c:v>80.98</c:v>
                </c:pt>
                <c:pt idx="32">
                  <c:v>77.97</c:v>
                </c:pt>
                <c:pt idx="33">
                  <c:v>67.58</c:v>
                </c:pt>
                <c:pt idx="34">
                  <c:v>58.2</c:v>
                </c:pt>
                <c:pt idx="35">
                  <c:v>51.42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EE-41F9-8BBB-E5F16A6E3C39}"/>
            </c:ext>
          </c:extLst>
        </c:ser>
        <c:ser>
          <c:idx val="2"/>
          <c:order val="2"/>
          <c:tx>
            <c:strRef>
              <c:f>'РУ 7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7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7 Сравнение отметок с отметк'!$D$9:$D$44</c:f>
              <c:numCache>
                <c:formatCode>General</c:formatCode>
                <c:ptCount val="36"/>
                <c:pt idx="0">
                  <c:v>11.74</c:v>
                </c:pt>
                <c:pt idx="1">
                  <c:v>12.59</c:v>
                </c:pt>
                <c:pt idx="2">
                  <c:v>23.81</c:v>
                </c:pt>
                <c:pt idx="3">
                  <c:v>14.99</c:v>
                </c:pt>
                <c:pt idx="4">
                  <c:v>10.63</c:v>
                </c:pt>
                <c:pt idx="5">
                  <c:v>6.45</c:v>
                </c:pt>
                <c:pt idx="6">
                  <c:v>8.01</c:v>
                </c:pt>
                <c:pt idx="7">
                  <c:v>7.03</c:v>
                </c:pt>
                <c:pt idx="8">
                  <c:v>11.51</c:v>
                </c:pt>
                <c:pt idx="9">
                  <c:v>8.9600000000000009</c:v>
                </c:pt>
                <c:pt idx="10">
                  <c:v>5.82</c:v>
                </c:pt>
                <c:pt idx="11">
                  <c:v>19.09</c:v>
                </c:pt>
                <c:pt idx="12">
                  <c:v>14.21</c:v>
                </c:pt>
                <c:pt idx="13">
                  <c:v>15.22</c:v>
                </c:pt>
                <c:pt idx="14">
                  <c:v>5.88</c:v>
                </c:pt>
                <c:pt idx="15">
                  <c:v>20.81</c:v>
                </c:pt>
                <c:pt idx="16">
                  <c:v>15.95</c:v>
                </c:pt>
                <c:pt idx="17">
                  <c:v>11.94</c:v>
                </c:pt>
                <c:pt idx="18">
                  <c:v>12.5</c:v>
                </c:pt>
                <c:pt idx="19">
                  <c:v>4.5199999999999996</c:v>
                </c:pt>
                <c:pt idx="20">
                  <c:v>7.78</c:v>
                </c:pt>
                <c:pt idx="21">
                  <c:v>10.75</c:v>
                </c:pt>
                <c:pt idx="22">
                  <c:v>15.57</c:v>
                </c:pt>
                <c:pt idx="23">
                  <c:v>15.73</c:v>
                </c:pt>
                <c:pt idx="24">
                  <c:v>13.5</c:v>
                </c:pt>
                <c:pt idx="25">
                  <c:v>6.57</c:v>
                </c:pt>
                <c:pt idx="26">
                  <c:v>14.85</c:v>
                </c:pt>
                <c:pt idx="27">
                  <c:v>13.78</c:v>
                </c:pt>
                <c:pt idx="28">
                  <c:v>8.02</c:v>
                </c:pt>
                <c:pt idx="29">
                  <c:v>9.81</c:v>
                </c:pt>
                <c:pt idx="30">
                  <c:v>13.44</c:v>
                </c:pt>
                <c:pt idx="31">
                  <c:v>11.04</c:v>
                </c:pt>
                <c:pt idx="32">
                  <c:v>9.3800000000000008</c:v>
                </c:pt>
                <c:pt idx="33">
                  <c:v>13.22</c:v>
                </c:pt>
                <c:pt idx="34">
                  <c:v>21.8</c:v>
                </c:pt>
                <c:pt idx="35">
                  <c:v>20.13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EE-41F9-8BBB-E5F16A6E3C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8886608"/>
        <c:axId val="167455712"/>
      </c:barChart>
      <c:catAx>
        <c:axId val="33888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455712"/>
        <c:crosses val="autoZero"/>
        <c:auto val="1"/>
        <c:lblAlgn val="ctr"/>
        <c:lblOffset val="100"/>
        <c:noMultiLvlLbl val="0"/>
      </c:catAx>
      <c:valAx>
        <c:axId val="16745571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8886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1551732797950758"/>
          <c:y val="0.29681303656138253"/>
          <c:w val="7.8028401669402961E-2"/>
          <c:h val="0.330426046411495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03850107583654"/>
          <c:y val="2.2951048059527496E-2"/>
          <c:w val="0.62161227444822797"/>
          <c:h val="0.92864671946229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8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8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8 Сравнение отметок с отметк'!$B$9:$B$44</c:f>
              <c:numCache>
                <c:formatCode>General</c:formatCode>
                <c:ptCount val="36"/>
                <c:pt idx="0">
                  <c:v>21.6</c:v>
                </c:pt>
                <c:pt idx="1">
                  <c:v>21.47</c:v>
                </c:pt>
                <c:pt idx="2">
                  <c:v>16.13</c:v>
                </c:pt>
                <c:pt idx="3">
                  <c:v>29.35</c:v>
                </c:pt>
                <c:pt idx="4">
                  <c:v>17.079999999999998</c:v>
                </c:pt>
                <c:pt idx="5">
                  <c:v>6.44</c:v>
                </c:pt>
                <c:pt idx="6">
                  <c:v>11.99</c:v>
                </c:pt>
                <c:pt idx="7">
                  <c:v>16.899999999999999</c:v>
                </c:pt>
                <c:pt idx="8">
                  <c:v>19.170000000000002</c:v>
                </c:pt>
                <c:pt idx="9">
                  <c:v>6.38</c:v>
                </c:pt>
                <c:pt idx="10">
                  <c:v>15.27</c:v>
                </c:pt>
                <c:pt idx="11">
                  <c:v>19.77</c:v>
                </c:pt>
                <c:pt idx="12">
                  <c:v>16.760000000000002</c:v>
                </c:pt>
                <c:pt idx="13">
                  <c:v>21.5</c:v>
                </c:pt>
                <c:pt idx="14">
                  <c:v>12.68</c:v>
                </c:pt>
                <c:pt idx="15">
                  <c:v>20.85</c:v>
                </c:pt>
                <c:pt idx="16">
                  <c:v>14.75</c:v>
                </c:pt>
                <c:pt idx="17">
                  <c:v>15.31</c:v>
                </c:pt>
                <c:pt idx="18">
                  <c:v>36.200000000000003</c:v>
                </c:pt>
                <c:pt idx="19">
                  <c:v>9.35</c:v>
                </c:pt>
                <c:pt idx="20">
                  <c:v>20.23</c:v>
                </c:pt>
                <c:pt idx="21">
                  <c:v>21.59</c:v>
                </c:pt>
                <c:pt idx="22">
                  <c:v>6.18</c:v>
                </c:pt>
                <c:pt idx="23">
                  <c:v>7.87</c:v>
                </c:pt>
                <c:pt idx="24">
                  <c:v>21.39</c:v>
                </c:pt>
                <c:pt idx="25">
                  <c:v>7.53</c:v>
                </c:pt>
                <c:pt idx="26">
                  <c:v>22.33</c:v>
                </c:pt>
                <c:pt idx="27">
                  <c:v>16.190000000000001</c:v>
                </c:pt>
                <c:pt idx="28">
                  <c:v>8.9600000000000009</c:v>
                </c:pt>
                <c:pt idx="29">
                  <c:v>31.99</c:v>
                </c:pt>
                <c:pt idx="30">
                  <c:v>20.23</c:v>
                </c:pt>
                <c:pt idx="31">
                  <c:v>14.65</c:v>
                </c:pt>
                <c:pt idx="32">
                  <c:v>16.78</c:v>
                </c:pt>
                <c:pt idx="33">
                  <c:v>21.88</c:v>
                </c:pt>
                <c:pt idx="34">
                  <c:v>16.62</c:v>
                </c:pt>
                <c:pt idx="35">
                  <c:v>26.68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69-4176-96A8-7B2CFD490BC7}"/>
            </c:ext>
          </c:extLst>
        </c:ser>
        <c:ser>
          <c:idx val="1"/>
          <c:order val="1"/>
          <c:tx>
            <c:strRef>
              <c:f>'РУ 8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8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8 Сравнение отметок с отметк'!$C$9:$C$44</c:f>
              <c:numCache>
                <c:formatCode>General</c:formatCode>
                <c:ptCount val="36"/>
                <c:pt idx="0">
                  <c:v>69.36</c:v>
                </c:pt>
                <c:pt idx="1">
                  <c:v>67.77</c:v>
                </c:pt>
                <c:pt idx="2">
                  <c:v>78.489999999999995</c:v>
                </c:pt>
                <c:pt idx="3">
                  <c:v>58.85</c:v>
                </c:pt>
                <c:pt idx="4">
                  <c:v>72.97</c:v>
                </c:pt>
                <c:pt idx="5">
                  <c:v>85.84</c:v>
                </c:pt>
                <c:pt idx="6">
                  <c:v>82.77</c:v>
                </c:pt>
                <c:pt idx="7">
                  <c:v>72.540000000000006</c:v>
                </c:pt>
                <c:pt idx="8">
                  <c:v>65</c:v>
                </c:pt>
                <c:pt idx="9">
                  <c:v>87.23</c:v>
                </c:pt>
                <c:pt idx="10">
                  <c:v>74.81</c:v>
                </c:pt>
                <c:pt idx="11">
                  <c:v>69.77</c:v>
                </c:pt>
                <c:pt idx="12">
                  <c:v>72.83</c:v>
                </c:pt>
                <c:pt idx="13">
                  <c:v>71.260000000000005</c:v>
                </c:pt>
                <c:pt idx="14">
                  <c:v>83.1</c:v>
                </c:pt>
                <c:pt idx="15">
                  <c:v>68.73</c:v>
                </c:pt>
                <c:pt idx="16">
                  <c:v>74.099999999999994</c:v>
                </c:pt>
                <c:pt idx="17">
                  <c:v>72.790000000000006</c:v>
                </c:pt>
                <c:pt idx="18">
                  <c:v>56.56</c:v>
                </c:pt>
                <c:pt idx="19">
                  <c:v>84.17</c:v>
                </c:pt>
                <c:pt idx="20">
                  <c:v>73.25</c:v>
                </c:pt>
                <c:pt idx="21">
                  <c:v>66.540000000000006</c:v>
                </c:pt>
                <c:pt idx="22">
                  <c:v>84.27</c:v>
                </c:pt>
                <c:pt idx="23">
                  <c:v>77.95</c:v>
                </c:pt>
                <c:pt idx="24">
                  <c:v>68.66</c:v>
                </c:pt>
                <c:pt idx="25">
                  <c:v>85.48</c:v>
                </c:pt>
                <c:pt idx="26">
                  <c:v>67.959999999999994</c:v>
                </c:pt>
                <c:pt idx="27">
                  <c:v>67.81</c:v>
                </c:pt>
                <c:pt idx="28">
                  <c:v>85.07</c:v>
                </c:pt>
                <c:pt idx="29">
                  <c:v>61.44</c:v>
                </c:pt>
                <c:pt idx="30">
                  <c:v>68.48</c:v>
                </c:pt>
                <c:pt idx="31">
                  <c:v>75.8</c:v>
                </c:pt>
                <c:pt idx="32">
                  <c:v>73.73</c:v>
                </c:pt>
                <c:pt idx="33">
                  <c:v>70.64</c:v>
                </c:pt>
                <c:pt idx="34">
                  <c:v>70.28</c:v>
                </c:pt>
                <c:pt idx="35">
                  <c:v>50.51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69-4176-96A8-7B2CFD490BC7}"/>
            </c:ext>
          </c:extLst>
        </c:ser>
        <c:ser>
          <c:idx val="2"/>
          <c:order val="2"/>
          <c:tx>
            <c:strRef>
              <c:f>'РУ 8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8 Сравнение отметок с отметк'!$A$9:$A$44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8 Сравнение отметок с отметк'!$D$9:$D$44</c:f>
              <c:numCache>
                <c:formatCode>General</c:formatCode>
                <c:ptCount val="36"/>
                <c:pt idx="0">
                  <c:v>9.0500000000000007</c:v>
                </c:pt>
                <c:pt idx="1">
                  <c:v>10.76</c:v>
                </c:pt>
                <c:pt idx="2">
                  <c:v>5.38</c:v>
                </c:pt>
                <c:pt idx="3">
                  <c:v>11.8</c:v>
                </c:pt>
                <c:pt idx="4">
                  <c:v>9.9499999999999993</c:v>
                </c:pt>
                <c:pt idx="5">
                  <c:v>7.73</c:v>
                </c:pt>
                <c:pt idx="6">
                  <c:v>5.24</c:v>
                </c:pt>
                <c:pt idx="7">
                  <c:v>10.56</c:v>
                </c:pt>
                <c:pt idx="8">
                  <c:v>15.83</c:v>
                </c:pt>
                <c:pt idx="9">
                  <c:v>6.38</c:v>
                </c:pt>
                <c:pt idx="10">
                  <c:v>9.92</c:v>
                </c:pt>
                <c:pt idx="11">
                  <c:v>10.47</c:v>
                </c:pt>
                <c:pt idx="12">
                  <c:v>10.4</c:v>
                </c:pt>
                <c:pt idx="13">
                  <c:v>7.24</c:v>
                </c:pt>
                <c:pt idx="14">
                  <c:v>4.2300000000000004</c:v>
                </c:pt>
                <c:pt idx="15">
                  <c:v>10.42</c:v>
                </c:pt>
                <c:pt idx="16">
                  <c:v>11.15</c:v>
                </c:pt>
                <c:pt idx="17">
                  <c:v>11.9</c:v>
                </c:pt>
                <c:pt idx="18">
                  <c:v>7.24</c:v>
                </c:pt>
                <c:pt idx="19">
                  <c:v>6.47</c:v>
                </c:pt>
                <c:pt idx="20">
                  <c:v>6.53</c:v>
                </c:pt>
                <c:pt idx="21">
                  <c:v>11.87</c:v>
                </c:pt>
                <c:pt idx="22">
                  <c:v>9.5500000000000007</c:v>
                </c:pt>
                <c:pt idx="23">
                  <c:v>14.17</c:v>
                </c:pt>
                <c:pt idx="24">
                  <c:v>9.9499999999999993</c:v>
                </c:pt>
                <c:pt idx="25">
                  <c:v>6.99</c:v>
                </c:pt>
                <c:pt idx="26">
                  <c:v>9.7100000000000009</c:v>
                </c:pt>
                <c:pt idx="27">
                  <c:v>16</c:v>
                </c:pt>
                <c:pt idx="28">
                  <c:v>5.97</c:v>
                </c:pt>
                <c:pt idx="29">
                  <c:v>6.57</c:v>
                </c:pt>
                <c:pt idx="30">
                  <c:v>11.28</c:v>
                </c:pt>
                <c:pt idx="31">
                  <c:v>9.5500000000000007</c:v>
                </c:pt>
                <c:pt idx="32">
                  <c:v>9.49</c:v>
                </c:pt>
                <c:pt idx="33">
                  <c:v>7.48</c:v>
                </c:pt>
                <c:pt idx="34">
                  <c:v>13.1</c:v>
                </c:pt>
                <c:pt idx="35">
                  <c:v>22.81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69-4176-96A8-7B2CFD490B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5856896"/>
        <c:axId val="346460240"/>
      </c:barChart>
      <c:catAx>
        <c:axId val="175856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6460240"/>
        <c:crosses val="autoZero"/>
        <c:auto val="1"/>
        <c:lblAlgn val="ctr"/>
        <c:lblOffset val="100"/>
        <c:noMultiLvlLbl val="0"/>
      </c:catAx>
      <c:valAx>
        <c:axId val="34646024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85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9192847077161874"/>
          <c:y val="0.23228087088466512"/>
          <c:w val="0.10377173796293326"/>
          <c:h val="0.368521545070469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0429227322848"/>
          <c:y val="2.3344765082648322E-2"/>
          <c:w val="0.64067456295178316"/>
          <c:h val="0.9274226794476331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'РУ 10 Сравнение отметок с отмет'!$B$8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10 Сравнение отметок с отмет'!$A$9:$A$44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10 Сравнение отметок с отмет'!$B$9:$B$44</c:f>
              <c:numCache>
                <c:formatCode>General</c:formatCode>
                <c:ptCount val="36"/>
                <c:pt idx="0">
                  <c:v>20.28</c:v>
                </c:pt>
                <c:pt idx="1">
                  <c:v>21.09</c:v>
                </c:pt>
                <c:pt idx="2">
                  <c:v>46.34</c:v>
                </c:pt>
                <c:pt idx="3">
                  <c:v>24.78</c:v>
                </c:pt>
                <c:pt idx="4">
                  <c:v>16.59</c:v>
                </c:pt>
                <c:pt idx="5">
                  <c:v>9.86</c:v>
                </c:pt>
                <c:pt idx="6">
                  <c:v>24.36</c:v>
                </c:pt>
                <c:pt idx="7">
                  <c:v>32.479999999999997</c:v>
                </c:pt>
                <c:pt idx="8">
                  <c:v>11.76</c:v>
                </c:pt>
                <c:pt idx="9">
                  <c:v>12.5</c:v>
                </c:pt>
                <c:pt idx="10">
                  <c:v>17.95</c:v>
                </c:pt>
                <c:pt idx="11">
                  <c:v>23.08</c:v>
                </c:pt>
                <c:pt idx="12">
                  <c:v>12.28</c:v>
                </c:pt>
                <c:pt idx="13">
                  <c:v>17.04</c:v>
                </c:pt>
                <c:pt idx="14">
                  <c:v>22.22</c:v>
                </c:pt>
                <c:pt idx="15">
                  <c:v>16.329999999999998</c:v>
                </c:pt>
                <c:pt idx="16">
                  <c:v>19.23</c:v>
                </c:pt>
                <c:pt idx="17">
                  <c:v>22.69</c:v>
                </c:pt>
                <c:pt idx="18">
                  <c:v>31.43</c:v>
                </c:pt>
                <c:pt idx="19">
                  <c:v>14.39</c:v>
                </c:pt>
                <c:pt idx="20">
                  <c:v>14.44</c:v>
                </c:pt>
                <c:pt idx="21">
                  <c:v>23.95</c:v>
                </c:pt>
                <c:pt idx="22">
                  <c:v>18.75</c:v>
                </c:pt>
                <c:pt idx="23">
                  <c:v>5.56</c:v>
                </c:pt>
                <c:pt idx="24">
                  <c:v>17.07</c:v>
                </c:pt>
                <c:pt idx="25">
                  <c:v>5.8</c:v>
                </c:pt>
                <c:pt idx="26">
                  <c:v>35.479999999999997</c:v>
                </c:pt>
                <c:pt idx="27">
                  <c:v>17.97</c:v>
                </c:pt>
                <c:pt idx="28">
                  <c:v>10.53</c:v>
                </c:pt>
                <c:pt idx="29">
                  <c:v>29.25</c:v>
                </c:pt>
                <c:pt idx="30">
                  <c:v>25</c:v>
                </c:pt>
                <c:pt idx="31">
                  <c:v>18.46</c:v>
                </c:pt>
                <c:pt idx="32">
                  <c:v>14.73</c:v>
                </c:pt>
                <c:pt idx="33">
                  <c:v>19.149999999999999</c:v>
                </c:pt>
                <c:pt idx="34">
                  <c:v>8.4600000000000009</c:v>
                </c:pt>
                <c:pt idx="35">
                  <c:v>21.88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F3-4388-AB26-3F0E175A4A93}"/>
            </c:ext>
          </c:extLst>
        </c:ser>
        <c:ser>
          <c:idx val="1"/>
          <c:order val="1"/>
          <c:tx>
            <c:strRef>
              <c:f>'РУ 10 Сравнение отметок с отмет'!$C$8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10 Сравнение отметок с отмет'!$A$9:$A$44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10 Сравнение отметок с отмет'!$C$9:$C$44</c:f>
              <c:numCache>
                <c:formatCode>General</c:formatCode>
                <c:ptCount val="36"/>
                <c:pt idx="0">
                  <c:v>68</c:v>
                </c:pt>
                <c:pt idx="1">
                  <c:v>64.73</c:v>
                </c:pt>
                <c:pt idx="2">
                  <c:v>46.34</c:v>
                </c:pt>
                <c:pt idx="3">
                  <c:v>58.05</c:v>
                </c:pt>
                <c:pt idx="4">
                  <c:v>72.87</c:v>
                </c:pt>
                <c:pt idx="5">
                  <c:v>87.32</c:v>
                </c:pt>
                <c:pt idx="6">
                  <c:v>65.38</c:v>
                </c:pt>
                <c:pt idx="7">
                  <c:v>59.83</c:v>
                </c:pt>
                <c:pt idx="8">
                  <c:v>76.47</c:v>
                </c:pt>
                <c:pt idx="9">
                  <c:v>79.17</c:v>
                </c:pt>
                <c:pt idx="10">
                  <c:v>78.209999999999994</c:v>
                </c:pt>
                <c:pt idx="11">
                  <c:v>53.85</c:v>
                </c:pt>
                <c:pt idx="12">
                  <c:v>71.930000000000007</c:v>
                </c:pt>
                <c:pt idx="13">
                  <c:v>74.069999999999993</c:v>
                </c:pt>
                <c:pt idx="14">
                  <c:v>66.67</c:v>
                </c:pt>
                <c:pt idx="15">
                  <c:v>57.14</c:v>
                </c:pt>
                <c:pt idx="16">
                  <c:v>62.5</c:v>
                </c:pt>
                <c:pt idx="17">
                  <c:v>66.39</c:v>
                </c:pt>
                <c:pt idx="18">
                  <c:v>51.43</c:v>
                </c:pt>
                <c:pt idx="19">
                  <c:v>68.180000000000007</c:v>
                </c:pt>
                <c:pt idx="20">
                  <c:v>62.57</c:v>
                </c:pt>
                <c:pt idx="21">
                  <c:v>64.69</c:v>
                </c:pt>
                <c:pt idx="22">
                  <c:v>75</c:v>
                </c:pt>
                <c:pt idx="23">
                  <c:v>91.67</c:v>
                </c:pt>
                <c:pt idx="24">
                  <c:v>67.069999999999993</c:v>
                </c:pt>
                <c:pt idx="25">
                  <c:v>91.3</c:v>
                </c:pt>
                <c:pt idx="26">
                  <c:v>58.06</c:v>
                </c:pt>
                <c:pt idx="27">
                  <c:v>71.430000000000007</c:v>
                </c:pt>
                <c:pt idx="28">
                  <c:v>78.95</c:v>
                </c:pt>
                <c:pt idx="29">
                  <c:v>55.78</c:v>
                </c:pt>
                <c:pt idx="30">
                  <c:v>64.42</c:v>
                </c:pt>
                <c:pt idx="31">
                  <c:v>69.23</c:v>
                </c:pt>
                <c:pt idx="32">
                  <c:v>75.27</c:v>
                </c:pt>
                <c:pt idx="33">
                  <c:v>68.09</c:v>
                </c:pt>
                <c:pt idx="34">
                  <c:v>75.38</c:v>
                </c:pt>
                <c:pt idx="35">
                  <c:v>57.11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F3-4388-AB26-3F0E175A4A93}"/>
            </c:ext>
          </c:extLst>
        </c:ser>
        <c:ser>
          <c:idx val="2"/>
          <c:order val="2"/>
          <c:tx>
            <c:strRef>
              <c:f>'РУ 10 Сравнение отметок с отмет'!$D$8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10 Сравнение отметок с отмет'!$A$9:$A$44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10 Сравнение отметок с отмет'!$D$9:$D$44</c:f>
              <c:numCache>
                <c:formatCode>General</c:formatCode>
                <c:ptCount val="36"/>
                <c:pt idx="0">
                  <c:v>11.73</c:v>
                </c:pt>
                <c:pt idx="1">
                  <c:v>14.18</c:v>
                </c:pt>
                <c:pt idx="2">
                  <c:v>7.32</c:v>
                </c:pt>
                <c:pt idx="3">
                  <c:v>17.170000000000002</c:v>
                </c:pt>
                <c:pt idx="4">
                  <c:v>10.54</c:v>
                </c:pt>
                <c:pt idx="5">
                  <c:v>2.82</c:v>
                </c:pt>
                <c:pt idx="6">
                  <c:v>10.26</c:v>
                </c:pt>
                <c:pt idx="7">
                  <c:v>7.69</c:v>
                </c:pt>
                <c:pt idx="8">
                  <c:v>11.76</c:v>
                </c:pt>
                <c:pt idx="9">
                  <c:v>8.33</c:v>
                </c:pt>
                <c:pt idx="10">
                  <c:v>3.85</c:v>
                </c:pt>
                <c:pt idx="11">
                  <c:v>23.08</c:v>
                </c:pt>
                <c:pt idx="12">
                  <c:v>15.79</c:v>
                </c:pt>
                <c:pt idx="13">
                  <c:v>8.89</c:v>
                </c:pt>
                <c:pt idx="14">
                  <c:v>11.11</c:v>
                </c:pt>
                <c:pt idx="15">
                  <c:v>26.53</c:v>
                </c:pt>
                <c:pt idx="16">
                  <c:v>18.27</c:v>
                </c:pt>
                <c:pt idx="17">
                  <c:v>10.92</c:v>
                </c:pt>
                <c:pt idx="18">
                  <c:v>17.14</c:v>
                </c:pt>
                <c:pt idx="19">
                  <c:v>17.420000000000002</c:v>
                </c:pt>
                <c:pt idx="20">
                  <c:v>22.99</c:v>
                </c:pt>
                <c:pt idx="21">
                  <c:v>11.36</c:v>
                </c:pt>
                <c:pt idx="22">
                  <c:v>6.25</c:v>
                </c:pt>
                <c:pt idx="23">
                  <c:v>2.78</c:v>
                </c:pt>
                <c:pt idx="24">
                  <c:v>15.85</c:v>
                </c:pt>
                <c:pt idx="25">
                  <c:v>2.9</c:v>
                </c:pt>
                <c:pt idx="26">
                  <c:v>6.45</c:v>
                </c:pt>
                <c:pt idx="27">
                  <c:v>10.6</c:v>
                </c:pt>
                <c:pt idx="28">
                  <c:v>10.53</c:v>
                </c:pt>
                <c:pt idx="29">
                  <c:v>14.97</c:v>
                </c:pt>
                <c:pt idx="30">
                  <c:v>10.58</c:v>
                </c:pt>
                <c:pt idx="31">
                  <c:v>12.31</c:v>
                </c:pt>
                <c:pt idx="32">
                  <c:v>10</c:v>
                </c:pt>
                <c:pt idx="33">
                  <c:v>12.77</c:v>
                </c:pt>
                <c:pt idx="34">
                  <c:v>16.149999999999999</c:v>
                </c:pt>
                <c:pt idx="35">
                  <c:v>21.01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F3-4388-AB26-3F0E175A4A9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3352128"/>
        <c:axId val="224509712"/>
      </c:barChart>
      <c:catAx>
        <c:axId val="1733521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4509712"/>
        <c:crosses val="autoZero"/>
        <c:auto val="1"/>
        <c:lblAlgn val="ctr"/>
        <c:lblOffset val="100"/>
        <c:noMultiLvlLbl val="0"/>
      </c:catAx>
      <c:valAx>
        <c:axId val="22450971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352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90662387676072076"/>
          <c:y val="0.24466617236591423"/>
          <c:w val="9.2297086243263882E-2"/>
          <c:h val="0.398188165490822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6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'РУ 6 Распределение первичных ба'!$B$8:$AC$8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'РУ 6 Распределение первичных ба'!$B$9:$AC$9</c:f>
              <c:numCache>
                <c:formatCode>General</c:formatCode>
                <c:ptCount val="26"/>
                <c:pt idx="0">
                  <c:v>0.1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0.7</c:v>
                </c:pt>
                <c:pt idx="7">
                  <c:v>0.8</c:v>
                </c:pt>
                <c:pt idx="8">
                  <c:v>1</c:v>
                </c:pt>
                <c:pt idx="9">
                  <c:v>1.1000000000000001</c:v>
                </c:pt>
                <c:pt idx="10">
                  <c:v>1.2</c:v>
                </c:pt>
                <c:pt idx="11">
                  <c:v>1.2</c:v>
                </c:pt>
                <c:pt idx="12">
                  <c:v>1.2</c:v>
                </c:pt>
                <c:pt idx="13">
                  <c:v>9.9</c:v>
                </c:pt>
                <c:pt idx="14">
                  <c:v>9.5</c:v>
                </c:pt>
                <c:pt idx="15">
                  <c:v>8.4</c:v>
                </c:pt>
                <c:pt idx="16">
                  <c:v>7.3</c:v>
                </c:pt>
                <c:pt idx="17">
                  <c:v>9</c:v>
                </c:pt>
                <c:pt idx="18">
                  <c:v>9.9</c:v>
                </c:pt>
                <c:pt idx="19">
                  <c:v>9.1999999999999993</c:v>
                </c:pt>
                <c:pt idx="20">
                  <c:v>8.3000000000000007</c:v>
                </c:pt>
                <c:pt idx="21">
                  <c:v>5.6</c:v>
                </c:pt>
                <c:pt idx="22">
                  <c:v>5.4</c:v>
                </c:pt>
                <c:pt idx="23">
                  <c:v>4.3</c:v>
                </c:pt>
                <c:pt idx="24">
                  <c:v>3.1</c:v>
                </c:pt>
                <c:pt idx="25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C4-4ED2-94E9-15249821B3E6}"/>
            </c:ext>
          </c:extLst>
        </c:ser>
        <c:ser>
          <c:idx val="1"/>
          <c:order val="1"/>
          <c:tx>
            <c:strRef>
              <c:f>'РУ 6 Распределение первичных ба'!$A$10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'РУ 6 Распределение первичных ба'!$B$8:$AC$8</c:f>
              <c:numCache>
                <c:formatCode>General</c:formatCode>
                <c:ptCount val="2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</c:numCache>
            </c:numRef>
          </c:cat>
          <c:val>
            <c:numRef>
              <c:f>'РУ 6 Распределение первичных ба'!$B$10:$AC$10</c:f>
              <c:numCache>
                <c:formatCode>General</c:formatCode>
                <c:ptCount val="26"/>
                <c:pt idx="0">
                  <c:v>0.2</c:v>
                </c:pt>
                <c:pt idx="1">
                  <c:v>0.1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0.8</c:v>
                </c:pt>
                <c:pt idx="7">
                  <c:v>1</c:v>
                </c:pt>
                <c:pt idx="8">
                  <c:v>1.1000000000000001</c:v>
                </c:pt>
                <c:pt idx="9">
                  <c:v>1.2</c:v>
                </c:pt>
                <c:pt idx="10">
                  <c:v>1.3</c:v>
                </c:pt>
                <c:pt idx="11">
                  <c:v>1.1000000000000001</c:v>
                </c:pt>
                <c:pt idx="12">
                  <c:v>1.1000000000000001</c:v>
                </c:pt>
                <c:pt idx="13">
                  <c:v>12.4</c:v>
                </c:pt>
                <c:pt idx="14">
                  <c:v>9.8000000000000007</c:v>
                </c:pt>
                <c:pt idx="15">
                  <c:v>9.1</c:v>
                </c:pt>
                <c:pt idx="16">
                  <c:v>8.4</c:v>
                </c:pt>
                <c:pt idx="17">
                  <c:v>9.1</c:v>
                </c:pt>
                <c:pt idx="18">
                  <c:v>9</c:v>
                </c:pt>
                <c:pt idx="19">
                  <c:v>8.3000000000000007</c:v>
                </c:pt>
                <c:pt idx="20">
                  <c:v>8.4</c:v>
                </c:pt>
                <c:pt idx="21">
                  <c:v>4.8</c:v>
                </c:pt>
                <c:pt idx="22">
                  <c:v>4.3</c:v>
                </c:pt>
                <c:pt idx="23">
                  <c:v>3.4</c:v>
                </c:pt>
                <c:pt idx="24">
                  <c:v>2.2000000000000002</c:v>
                </c:pt>
                <c:pt idx="25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C4-4ED2-94E9-15249821B3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50115056"/>
        <c:axId val="1440271776"/>
      </c:barChart>
      <c:catAx>
        <c:axId val="1350115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40271776"/>
        <c:crosses val="autoZero"/>
        <c:auto val="1"/>
        <c:lblAlgn val="ctr"/>
        <c:lblOffset val="100"/>
        <c:noMultiLvlLbl val="0"/>
      </c:catAx>
      <c:valAx>
        <c:axId val="1440271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Доля участников, %</a:t>
                </a:r>
                <a:endParaRPr lang="ru-RU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011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7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'РУ 7 Распределение первичных ба'!$B$8:$AA$8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'РУ 7 Распределение первичных ба'!$B$9:$AA$9</c:f>
              <c:numCache>
                <c:formatCode>General</c:formatCode>
                <c:ptCount val="24"/>
                <c:pt idx="0">
                  <c:v>0.1</c:v>
                </c:pt>
                <c:pt idx="1">
                  <c:v>0.1</c:v>
                </c:pt>
                <c:pt idx="2">
                  <c:v>0.4</c:v>
                </c:pt>
                <c:pt idx="3">
                  <c:v>0.6</c:v>
                </c:pt>
                <c:pt idx="4">
                  <c:v>0.9</c:v>
                </c:pt>
                <c:pt idx="5">
                  <c:v>1.1000000000000001</c:v>
                </c:pt>
                <c:pt idx="6">
                  <c:v>1.3</c:v>
                </c:pt>
                <c:pt idx="7">
                  <c:v>1.4</c:v>
                </c:pt>
                <c:pt idx="8">
                  <c:v>1.5</c:v>
                </c:pt>
                <c:pt idx="9">
                  <c:v>1.5</c:v>
                </c:pt>
                <c:pt idx="10">
                  <c:v>1.4</c:v>
                </c:pt>
                <c:pt idx="11">
                  <c:v>14.1</c:v>
                </c:pt>
                <c:pt idx="12">
                  <c:v>13.9</c:v>
                </c:pt>
                <c:pt idx="13">
                  <c:v>10.3</c:v>
                </c:pt>
                <c:pt idx="14">
                  <c:v>8.9</c:v>
                </c:pt>
                <c:pt idx="15">
                  <c:v>9.5</c:v>
                </c:pt>
                <c:pt idx="16">
                  <c:v>8.4</c:v>
                </c:pt>
                <c:pt idx="17">
                  <c:v>7.3</c:v>
                </c:pt>
                <c:pt idx="18">
                  <c:v>4.2</c:v>
                </c:pt>
                <c:pt idx="19">
                  <c:v>4.2</c:v>
                </c:pt>
                <c:pt idx="20">
                  <c:v>3.5</c:v>
                </c:pt>
                <c:pt idx="21">
                  <c:v>2.7</c:v>
                </c:pt>
                <c:pt idx="22">
                  <c:v>1.8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8D-43BD-BCDC-62EF4A2EF5CF}"/>
            </c:ext>
          </c:extLst>
        </c:ser>
        <c:ser>
          <c:idx val="1"/>
          <c:order val="1"/>
          <c:tx>
            <c:strRef>
              <c:f>'РУ 7 Распределение первичных ба'!$A$10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'РУ 7 Распределение первичных ба'!$B$8:$AA$8</c:f>
              <c:numCache>
                <c:formatCode>General</c:formatCode>
                <c:ptCount val="2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</c:numCache>
            </c:numRef>
          </c:cat>
          <c:val>
            <c:numRef>
              <c:f>'РУ 7 Распределение первичных ба'!$B$10:$AA$10</c:f>
              <c:numCache>
                <c:formatCode>General</c:formatCode>
                <c:ptCount val="24"/>
                <c:pt idx="0">
                  <c:v>0.2</c:v>
                </c:pt>
                <c:pt idx="1">
                  <c:v>0.2</c:v>
                </c:pt>
                <c:pt idx="2">
                  <c:v>0.5</c:v>
                </c:pt>
                <c:pt idx="3">
                  <c:v>0.7</c:v>
                </c:pt>
                <c:pt idx="4">
                  <c:v>0.9</c:v>
                </c:pt>
                <c:pt idx="5">
                  <c:v>1.1000000000000001</c:v>
                </c:pt>
                <c:pt idx="6">
                  <c:v>1.3</c:v>
                </c:pt>
                <c:pt idx="7">
                  <c:v>1.3</c:v>
                </c:pt>
                <c:pt idx="8">
                  <c:v>1.3</c:v>
                </c:pt>
                <c:pt idx="9">
                  <c:v>1.3</c:v>
                </c:pt>
                <c:pt idx="10">
                  <c:v>1</c:v>
                </c:pt>
                <c:pt idx="11">
                  <c:v>18</c:v>
                </c:pt>
                <c:pt idx="12">
                  <c:v>14.7</c:v>
                </c:pt>
                <c:pt idx="13">
                  <c:v>11.8</c:v>
                </c:pt>
                <c:pt idx="14">
                  <c:v>9.1999999999999993</c:v>
                </c:pt>
                <c:pt idx="15">
                  <c:v>8.1999999999999993</c:v>
                </c:pt>
                <c:pt idx="16">
                  <c:v>7.6</c:v>
                </c:pt>
                <c:pt idx="17">
                  <c:v>7.1</c:v>
                </c:pt>
                <c:pt idx="18">
                  <c:v>3.5</c:v>
                </c:pt>
                <c:pt idx="19">
                  <c:v>3.4</c:v>
                </c:pt>
                <c:pt idx="20">
                  <c:v>2.6</c:v>
                </c:pt>
                <c:pt idx="21">
                  <c:v>2</c:v>
                </c:pt>
                <c:pt idx="22">
                  <c:v>1.4</c:v>
                </c:pt>
                <c:pt idx="2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8D-43BD-BCDC-62EF4A2EF5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64084384"/>
        <c:axId val="1509704064"/>
      </c:barChart>
      <c:catAx>
        <c:axId val="13640843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509704064"/>
        <c:crosses val="autoZero"/>
        <c:auto val="1"/>
        <c:lblAlgn val="ctr"/>
        <c:lblOffset val="100"/>
        <c:noMultiLvlLbl val="0"/>
      </c:catAx>
      <c:valAx>
        <c:axId val="1509704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Доля участников, %</a:t>
                </a:r>
                <a:endParaRPr lang="ru-RU" sz="4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64084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8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'РУ 8 Распределение первичных ба'!$B$8:$AG$8</c:f>
              <c:numCache>
                <c:formatCode>General</c:formatCode>
                <c:ptCount val="3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</c:numCache>
            </c:numRef>
          </c:cat>
          <c:val>
            <c:numRef>
              <c:f>'РУ 8 Распределение первичных ба'!$B$9:$AG$9</c:f>
              <c:numCache>
                <c:formatCode>General</c:formatCode>
                <c:ptCount val="30"/>
                <c:pt idx="0">
                  <c:v>0.1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0.7</c:v>
                </c:pt>
                <c:pt idx="5">
                  <c:v>0.8</c:v>
                </c:pt>
                <c:pt idx="6">
                  <c:v>0.9</c:v>
                </c:pt>
                <c:pt idx="7">
                  <c:v>1</c:v>
                </c:pt>
                <c:pt idx="8">
                  <c:v>1.1000000000000001</c:v>
                </c:pt>
                <c:pt idx="9">
                  <c:v>1.1000000000000001</c:v>
                </c:pt>
                <c:pt idx="10">
                  <c:v>1.1000000000000001</c:v>
                </c:pt>
                <c:pt idx="11">
                  <c:v>1.2</c:v>
                </c:pt>
                <c:pt idx="12">
                  <c:v>1.1000000000000001</c:v>
                </c:pt>
                <c:pt idx="13">
                  <c:v>1.2</c:v>
                </c:pt>
                <c:pt idx="14">
                  <c:v>1.1000000000000001</c:v>
                </c:pt>
                <c:pt idx="15">
                  <c:v>14.1</c:v>
                </c:pt>
                <c:pt idx="16">
                  <c:v>11.8</c:v>
                </c:pt>
                <c:pt idx="17">
                  <c:v>8.5</c:v>
                </c:pt>
                <c:pt idx="18">
                  <c:v>6.3</c:v>
                </c:pt>
                <c:pt idx="19">
                  <c:v>7.6</c:v>
                </c:pt>
                <c:pt idx="20">
                  <c:v>7.7</c:v>
                </c:pt>
                <c:pt idx="21">
                  <c:v>6.6</c:v>
                </c:pt>
                <c:pt idx="22">
                  <c:v>5.8</c:v>
                </c:pt>
                <c:pt idx="23">
                  <c:v>4.9000000000000004</c:v>
                </c:pt>
                <c:pt idx="24">
                  <c:v>3.6</c:v>
                </c:pt>
                <c:pt idx="25">
                  <c:v>3.5</c:v>
                </c:pt>
                <c:pt idx="26">
                  <c:v>2.8</c:v>
                </c:pt>
                <c:pt idx="27">
                  <c:v>2.1</c:v>
                </c:pt>
                <c:pt idx="28">
                  <c:v>1.4</c:v>
                </c:pt>
                <c:pt idx="29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F5-4ACC-87E0-E5DA6C8869F7}"/>
            </c:ext>
          </c:extLst>
        </c:ser>
        <c:ser>
          <c:idx val="1"/>
          <c:order val="1"/>
          <c:tx>
            <c:strRef>
              <c:f>'РУ 8 Распределение первичных ба'!$A$10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'РУ 8 Распределение первичных ба'!$B$8:$AG$8</c:f>
              <c:numCache>
                <c:formatCode>General</c:formatCode>
                <c:ptCount val="3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</c:numCache>
            </c:numRef>
          </c:cat>
          <c:val>
            <c:numRef>
              <c:f>'РУ 8 Распределение первичных ба'!$B$10:$AG$10</c:f>
              <c:numCache>
                <c:formatCode>General</c:formatCode>
                <c:ptCount val="30"/>
                <c:pt idx="0">
                  <c:v>0.2</c:v>
                </c:pt>
                <c:pt idx="1">
                  <c:v>0.3</c:v>
                </c:pt>
                <c:pt idx="2">
                  <c:v>0.5</c:v>
                </c:pt>
                <c:pt idx="3">
                  <c:v>0.8</c:v>
                </c:pt>
                <c:pt idx="4">
                  <c:v>0.8</c:v>
                </c:pt>
                <c:pt idx="5">
                  <c:v>1.1000000000000001</c:v>
                </c:pt>
                <c:pt idx="6">
                  <c:v>1.1000000000000001</c:v>
                </c:pt>
                <c:pt idx="7">
                  <c:v>1.1000000000000001</c:v>
                </c:pt>
                <c:pt idx="8">
                  <c:v>1.1000000000000001</c:v>
                </c:pt>
                <c:pt idx="9">
                  <c:v>1</c:v>
                </c:pt>
                <c:pt idx="10">
                  <c:v>1.1000000000000001</c:v>
                </c:pt>
                <c:pt idx="11">
                  <c:v>1</c:v>
                </c:pt>
                <c:pt idx="12">
                  <c:v>0.9</c:v>
                </c:pt>
                <c:pt idx="13">
                  <c:v>1</c:v>
                </c:pt>
                <c:pt idx="14">
                  <c:v>0.9</c:v>
                </c:pt>
                <c:pt idx="15">
                  <c:v>18.8</c:v>
                </c:pt>
                <c:pt idx="16">
                  <c:v>12</c:v>
                </c:pt>
                <c:pt idx="17">
                  <c:v>8.5</c:v>
                </c:pt>
                <c:pt idx="18">
                  <c:v>6.7</c:v>
                </c:pt>
                <c:pt idx="19">
                  <c:v>7.1</c:v>
                </c:pt>
                <c:pt idx="20">
                  <c:v>6.4</c:v>
                </c:pt>
                <c:pt idx="21">
                  <c:v>5.6</c:v>
                </c:pt>
                <c:pt idx="22">
                  <c:v>5.4</c:v>
                </c:pt>
                <c:pt idx="23">
                  <c:v>4.9000000000000004</c:v>
                </c:pt>
                <c:pt idx="24">
                  <c:v>3.1</c:v>
                </c:pt>
                <c:pt idx="25">
                  <c:v>2.9</c:v>
                </c:pt>
                <c:pt idx="26">
                  <c:v>2.4</c:v>
                </c:pt>
                <c:pt idx="27">
                  <c:v>1.8</c:v>
                </c:pt>
                <c:pt idx="28">
                  <c:v>1.1000000000000001</c:v>
                </c:pt>
                <c:pt idx="29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F5-4ACC-87E0-E5DA6C8869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37259968"/>
        <c:axId val="1168675216"/>
      </c:barChart>
      <c:catAx>
        <c:axId val="14372599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68675216"/>
        <c:crosses val="autoZero"/>
        <c:auto val="1"/>
        <c:lblAlgn val="ctr"/>
        <c:lblOffset val="100"/>
        <c:noMultiLvlLbl val="0"/>
      </c:catAx>
      <c:valAx>
        <c:axId val="1168675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Доля участников, %</a:t>
                </a:r>
                <a:endParaRPr lang="ru-RU" sz="4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37259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'РУ 10 Распределение первичных б'!$A$9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'РУ 10 Распределение первичных б'!$B$8:$X$8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'РУ 10 Распределение первичных б'!$B$9:$X$9</c:f>
              <c:numCache>
                <c:formatCode>General</c:formatCode>
                <c:ptCount val="21"/>
                <c:pt idx="0">
                  <c:v>0.1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0.5</c:v>
                </c:pt>
                <c:pt idx="5">
                  <c:v>0.7</c:v>
                </c:pt>
                <c:pt idx="6">
                  <c:v>0.9</c:v>
                </c:pt>
                <c:pt idx="7">
                  <c:v>1.1000000000000001</c:v>
                </c:pt>
                <c:pt idx="8">
                  <c:v>1.3</c:v>
                </c:pt>
                <c:pt idx="9">
                  <c:v>1.3</c:v>
                </c:pt>
                <c:pt idx="10">
                  <c:v>10.4</c:v>
                </c:pt>
                <c:pt idx="11">
                  <c:v>10.9</c:v>
                </c:pt>
                <c:pt idx="12">
                  <c:v>10.199999999999999</c:v>
                </c:pt>
                <c:pt idx="13">
                  <c:v>11.7</c:v>
                </c:pt>
                <c:pt idx="14">
                  <c:v>13.1</c:v>
                </c:pt>
                <c:pt idx="15">
                  <c:v>11.7</c:v>
                </c:pt>
                <c:pt idx="16">
                  <c:v>9.6</c:v>
                </c:pt>
                <c:pt idx="17">
                  <c:v>6.9</c:v>
                </c:pt>
                <c:pt idx="18">
                  <c:v>5.5</c:v>
                </c:pt>
                <c:pt idx="19">
                  <c:v>2.8</c:v>
                </c:pt>
                <c:pt idx="2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BE-4640-B74C-23EA0976A502}"/>
            </c:ext>
          </c:extLst>
        </c:ser>
        <c:ser>
          <c:idx val="1"/>
          <c:order val="1"/>
          <c:tx>
            <c:strRef>
              <c:f>'РУ 10 Распределение первичных б'!$A$10</c:f>
              <c:strCache>
                <c:ptCount val="1"/>
                <c:pt idx="0">
                  <c:v>По Приморский край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'РУ 10 Распределение первичных б'!$B$8:$X$8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cat>
          <c:val>
            <c:numRef>
              <c:f>'РУ 10 Распределение первичных б'!$B$10:$X$10</c:f>
              <c:numCache>
                <c:formatCode>General</c:formatCode>
                <c:ptCount val="21"/>
                <c:pt idx="0">
                  <c:v>0.1</c:v>
                </c:pt>
                <c:pt idx="1">
                  <c:v>0.1</c:v>
                </c:pt>
                <c:pt idx="2">
                  <c:v>0.3</c:v>
                </c:pt>
                <c:pt idx="3">
                  <c:v>0.5</c:v>
                </c:pt>
                <c:pt idx="4">
                  <c:v>0.6</c:v>
                </c:pt>
                <c:pt idx="5">
                  <c:v>0.8</c:v>
                </c:pt>
                <c:pt idx="6">
                  <c:v>1.1000000000000001</c:v>
                </c:pt>
                <c:pt idx="7">
                  <c:v>1.2</c:v>
                </c:pt>
                <c:pt idx="8">
                  <c:v>1.4</c:v>
                </c:pt>
                <c:pt idx="9">
                  <c:v>1.4</c:v>
                </c:pt>
                <c:pt idx="10">
                  <c:v>12.5</c:v>
                </c:pt>
                <c:pt idx="11">
                  <c:v>11.6</c:v>
                </c:pt>
                <c:pt idx="12">
                  <c:v>10</c:v>
                </c:pt>
                <c:pt idx="13">
                  <c:v>12.1</c:v>
                </c:pt>
                <c:pt idx="14">
                  <c:v>12.5</c:v>
                </c:pt>
                <c:pt idx="15">
                  <c:v>10.1</c:v>
                </c:pt>
                <c:pt idx="16">
                  <c:v>9.6</c:v>
                </c:pt>
                <c:pt idx="17">
                  <c:v>6.1</c:v>
                </c:pt>
                <c:pt idx="18">
                  <c:v>4.7</c:v>
                </c:pt>
                <c:pt idx="19">
                  <c:v>2.6</c:v>
                </c:pt>
                <c:pt idx="20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BE-4640-B74C-23EA0976A5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1176400"/>
        <c:axId val="1354209280"/>
      </c:barChart>
      <c:catAx>
        <c:axId val="145117640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54209280"/>
        <c:crosses val="autoZero"/>
        <c:auto val="1"/>
        <c:lblAlgn val="ctr"/>
        <c:lblOffset val="100"/>
        <c:noMultiLvlLbl val="0"/>
      </c:catAx>
      <c:valAx>
        <c:axId val="1354209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000" b="0" i="0" baseline="0">
                    <a:effectLst/>
                  </a:rPr>
                  <a:t>Доля участников, %</a:t>
                </a:r>
                <a:endParaRPr lang="ru-RU" sz="10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117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4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'РУ 4 Статистика по отметкам'!$B$9:$B$44</c:f>
              <c:numCache>
                <c:formatCode>General</c:formatCode>
                <c:ptCount val="36"/>
                <c:pt idx="0">
                  <c:v>5.0599999999999996</c:v>
                </c:pt>
                <c:pt idx="1">
                  <c:v>6.26</c:v>
                </c:pt>
                <c:pt idx="2">
                  <c:v>9.89</c:v>
                </c:pt>
                <c:pt idx="3">
                  <c:v>8.0299999999999994</c:v>
                </c:pt>
                <c:pt idx="4">
                  <c:v>4.58</c:v>
                </c:pt>
                <c:pt idx="5">
                  <c:v>1.3</c:v>
                </c:pt>
                <c:pt idx="6">
                  <c:v>4.55</c:v>
                </c:pt>
                <c:pt idx="7">
                  <c:v>7.41</c:v>
                </c:pt>
                <c:pt idx="8">
                  <c:v>7.07</c:v>
                </c:pt>
                <c:pt idx="9">
                  <c:v>4.2300000000000004</c:v>
                </c:pt>
                <c:pt idx="10">
                  <c:v>3.13</c:v>
                </c:pt>
                <c:pt idx="11">
                  <c:v>1.64</c:v>
                </c:pt>
                <c:pt idx="12">
                  <c:v>10.8</c:v>
                </c:pt>
                <c:pt idx="13">
                  <c:v>6.14</c:v>
                </c:pt>
                <c:pt idx="14">
                  <c:v>0</c:v>
                </c:pt>
                <c:pt idx="15">
                  <c:v>11.97</c:v>
                </c:pt>
                <c:pt idx="16">
                  <c:v>6.51</c:v>
                </c:pt>
                <c:pt idx="17">
                  <c:v>8.76</c:v>
                </c:pt>
                <c:pt idx="18">
                  <c:v>7.41</c:v>
                </c:pt>
                <c:pt idx="19">
                  <c:v>5.16</c:v>
                </c:pt>
                <c:pt idx="20">
                  <c:v>7.01</c:v>
                </c:pt>
                <c:pt idx="21">
                  <c:v>4.58</c:v>
                </c:pt>
                <c:pt idx="22">
                  <c:v>4.72</c:v>
                </c:pt>
                <c:pt idx="23">
                  <c:v>5.65</c:v>
                </c:pt>
                <c:pt idx="24">
                  <c:v>4.2</c:v>
                </c:pt>
                <c:pt idx="25">
                  <c:v>2.82</c:v>
                </c:pt>
                <c:pt idx="26">
                  <c:v>9.9</c:v>
                </c:pt>
                <c:pt idx="27">
                  <c:v>4.71</c:v>
                </c:pt>
                <c:pt idx="28">
                  <c:v>5.33</c:v>
                </c:pt>
                <c:pt idx="29">
                  <c:v>3.63</c:v>
                </c:pt>
                <c:pt idx="30">
                  <c:v>9.69</c:v>
                </c:pt>
                <c:pt idx="31">
                  <c:v>0.59</c:v>
                </c:pt>
                <c:pt idx="32">
                  <c:v>6.42</c:v>
                </c:pt>
                <c:pt idx="33">
                  <c:v>6.85</c:v>
                </c:pt>
                <c:pt idx="34">
                  <c:v>6.72</c:v>
                </c:pt>
                <c:pt idx="35">
                  <c:v>0.27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E5-450E-A201-C28CF472F6F6}"/>
            </c:ext>
          </c:extLst>
        </c:ser>
        <c:ser>
          <c:idx val="1"/>
          <c:order val="1"/>
          <c:tx>
            <c:strRef>
              <c:f>'РУ 4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'РУ 4 Статистика по отметкам'!$C$9:$C$44</c:f>
              <c:numCache>
                <c:formatCode>General</c:formatCode>
                <c:ptCount val="36"/>
                <c:pt idx="0">
                  <c:v>32.92</c:v>
                </c:pt>
                <c:pt idx="1">
                  <c:v>37.96</c:v>
                </c:pt>
                <c:pt idx="2">
                  <c:v>34.07</c:v>
                </c:pt>
                <c:pt idx="3">
                  <c:v>33.51</c:v>
                </c:pt>
                <c:pt idx="4">
                  <c:v>41.26</c:v>
                </c:pt>
                <c:pt idx="5">
                  <c:v>40.43</c:v>
                </c:pt>
                <c:pt idx="6">
                  <c:v>41.61</c:v>
                </c:pt>
                <c:pt idx="7">
                  <c:v>42.42</c:v>
                </c:pt>
                <c:pt idx="8">
                  <c:v>34.340000000000003</c:v>
                </c:pt>
                <c:pt idx="9">
                  <c:v>45.07</c:v>
                </c:pt>
                <c:pt idx="10">
                  <c:v>42.36</c:v>
                </c:pt>
                <c:pt idx="11">
                  <c:v>46.72</c:v>
                </c:pt>
                <c:pt idx="12">
                  <c:v>37.5</c:v>
                </c:pt>
                <c:pt idx="13">
                  <c:v>36.590000000000003</c:v>
                </c:pt>
                <c:pt idx="14">
                  <c:v>53.23</c:v>
                </c:pt>
                <c:pt idx="15">
                  <c:v>43.16</c:v>
                </c:pt>
                <c:pt idx="16">
                  <c:v>34.590000000000003</c:v>
                </c:pt>
                <c:pt idx="17">
                  <c:v>39.83</c:v>
                </c:pt>
                <c:pt idx="18">
                  <c:v>46.91</c:v>
                </c:pt>
                <c:pt idx="19">
                  <c:v>45.95</c:v>
                </c:pt>
                <c:pt idx="20">
                  <c:v>46.87</c:v>
                </c:pt>
                <c:pt idx="21">
                  <c:v>39.44</c:v>
                </c:pt>
                <c:pt idx="22">
                  <c:v>44.64</c:v>
                </c:pt>
                <c:pt idx="23">
                  <c:v>42.94</c:v>
                </c:pt>
                <c:pt idx="24">
                  <c:v>37.79</c:v>
                </c:pt>
                <c:pt idx="25">
                  <c:v>35.68</c:v>
                </c:pt>
                <c:pt idx="26">
                  <c:v>38.61</c:v>
                </c:pt>
                <c:pt idx="27">
                  <c:v>30.43</c:v>
                </c:pt>
                <c:pt idx="28">
                  <c:v>28.99</c:v>
                </c:pt>
                <c:pt idx="29">
                  <c:v>43.6</c:v>
                </c:pt>
                <c:pt idx="30">
                  <c:v>39.69</c:v>
                </c:pt>
                <c:pt idx="31">
                  <c:v>38.82</c:v>
                </c:pt>
                <c:pt idx="32">
                  <c:v>40.64</c:v>
                </c:pt>
                <c:pt idx="33">
                  <c:v>43.91</c:v>
                </c:pt>
                <c:pt idx="34">
                  <c:v>37.090000000000003</c:v>
                </c:pt>
                <c:pt idx="35">
                  <c:v>25.8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AE5-450E-A201-C28CF472F6F6}"/>
            </c:ext>
          </c:extLst>
        </c:ser>
        <c:ser>
          <c:idx val="2"/>
          <c:order val="2"/>
          <c:tx>
            <c:strRef>
              <c:f>'РУ 4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'РУ 4 Статистика по отметкам'!$D$9:$D$44</c:f>
              <c:numCache>
                <c:formatCode>General</c:formatCode>
                <c:ptCount val="36"/>
                <c:pt idx="0">
                  <c:v>44.33</c:v>
                </c:pt>
                <c:pt idx="1">
                  <c:v>42.07</c:v>
                </c:pt>
                <c:pt idx="2">
                  <c:v>47.25</c:v>
                </c:pt>
                <c:pt idx="3">
                  <c:v>42.69</c:v>
                </c:pt>
                <c:pt idx="4">
                  <c:v>41.91</c:v>
                </c:pt>
                <c:pt idx="5">
                  <c:v>46.09</c:v>
                </c:pt>
                <c:pt idx="6">
                  <c:v>40.909999999999997</c:v>
                </c:pt>
                <c:pt idx="7">
                  <c:v>33.67</c:v>
                </c:pt>
                <c:pt idx="8">
                  <c:v>46.46</c:v>
                </c:pt>
                <c:pt idx="9">
                  <c:v>38.03</c:v>
                </c:pt>
                <c:pt idx="10">
                  <c:v>43.75</c:v>
                </c:pt>
                <c:pt idx="11">
                  <c:v>43.44</c:v>
                </c:pt>
                <c:pt idx="12">
                  <c:v>34.090000000000003</c:v>
                </c:pt>
                <c:pt idx="13">
                  <c:v>41.59</c:v>
                </c:pt>
                <c:pt idx="14">
                  <c:v>35.479999999999997</c:v>
                </c:pt>
                <c:pt idx="15">
                  <c:v>35.04</c:v>
                </c:pt>
                <c:pt idx="16">
                  <c:v>41.1</c:v>
                </c:pt>
                <c:pt idx="17">
                  <c:v>40.4</c:v>
                </c:pt>
                <c:pt idx="18">
                  <c:v>36.630000000000003</c:v>
                </c:pt>
                <c:pt idx="19">
                  <c:v>40.79</c:v>
                </c:pt>
                <c:pt idx="20">
                  <c:v>37.909999999999997</c:v>
                </c:pt>
                <c:pt idx="21">
                  <c:v>43.47</c:v>
                </c:pt>
                <c:pt idx="22">
                  <c:v>45.49</c:v>
                </c:pt>
                <c:pt idx="23">
                  <c:v>40.11</c:v>
                </c:pt>
                <c:pt idx="24">
                  <c:v>43.13</c:v>
                </c:pt>
                <c:pt idx="25">
                  <c:v>44.6</c:v>
                </c:pt>
                <c:pt idx="26">
                  <c:v>45.54</c:v>
                </c:pt>
                <c:pt idx="27">
                  <c:v>47.28</c:v>
                </c:pt>
                <c:pt idx="28">
                  <c:v>43.79</c:v>
                </c:pt>
                <c:pt idx="29">
                  <c:v>38.549999999999997</c:v>
                </c:pt>
                <c:pt idx="30">
                  <c:v>37.19</c:v>
                </c:pt>
                <c:pt idx="31">
                  <c:v>48.82</c:v>
                </c:pt>
                <c:pt idx="32">
                  <c:v>41.92</c:v>
                </c:pt>
                <c:pt idx="33">
                  <c:v>37.82</c:v>
                </c:pt>
                <c:pt idx="34">
                  <c:v>40.130000000000003</c:v>
                </c:pt>
                <c:pt idx="35">
                  <c:v>50.8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AE5-450E-A201-C28CF472F6F6}"/>
            </c:ext>
          </c:extLst>
        </c:ser>
        <c:ser>
          <c:idx val="3"/>
          <c:order val="3"/>
          <c:tx>
            <c:strRef>
              <c:f>'РУ 4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4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Анучинский муниципальный округ</c:v>
                </c:pt>
                <c:pt idx="12">
                  <c:v>Ханкайский муниципальный округ</c:v>
                </c:pt>
                <c:pt idx="13">
                  <c:v>Городской округ Большой Камень</c:v>
                </c:pt>
                <c:pt idx="14">
                  <c:v>Дальнереченский муниципальный округ</c:v>
                </c:pt>
                <c:pt idx="15">
                  <c:v>Фокино</c:v>
                </c:pt>
                <c:pt idx="16">
                  <c:v>Дальнереченский городской округ</c:v>
                </c:pt>
                <c:pt idx="17">
                  <c:v>Михайловский муниципальный округ</c:v>
                </c:pt>
                <c:pt idx="18">
                  <c:v>Пожарский муниципальный округ</c:v>
                </c:pt>
                <c:pt idx="19">
                  <c:v>Муниципальный округ город Партизанск</c:v>
                </c:pt>
                <c:pt idx="20">
                  <c:v>Муниципальный округ Спасск-Дальний</c:v>
                </c:pt>
                <c:pt idx="21">
                  <c:v>Уссурийский городской округ</c:v>
                </c:pt>
                <c:pt idx="22">
                  <c:v>Шкотовский муниципальный округ</c:v>
                </c:pt>
                <c:pt idx="23">
                  <c:v>Кировский муниципальный округ</c:v>
                </c:pt>
                <c:pt idx="24">
                  <c:v>Хорольский муниципальный округ</c:v>
                </c:pt>
                <c:pt idx="25">
                  <c:v>Чугуевский муниципальный округ</c:v>
                </c:pt>
                <c:pt idx="26">
                  <c:v>Тернейский муниципальный округ</c:v>
                </c:pt>
                <c:pt idx="27">
                  <c:v>Арсеньевский городской округ</c:v>
                </c:pt>
                <c:pt idx="28">
                  <c:v>Пограничный муниципальный округ</c:v>
                </c:pt>
                <c:pt idx="29">
                  <c:v>Надеждинский муниципальный район</c:v>
                </c:pt>
                <c:pt idx="30">
                  <c:v>Хасанский муниципальный округ</c:v>
                </c:pt>
                <c:pt idx="31">
                  <c:v>Красноармейский муниципальный округ</c:v>
                </c:pt>
                <c:pt idx="32">
                  <c:v>Находкинский городской округ</c:v>
                </c:pt>
                <c:pt idx="33">
                  <c:v>Дальнегорский муниципальный округ</c:v>
                </c:pt>
                <c:pt idx="34">
                  <c:v>Лесозаводский муниципальный округ</c:v>
                </c:pt>
                <c:pt idx="35">
                  <c:v>Приморский край (региональное подчинение)</c:v>
                </c:pt>
              </c:strCache>
            </c:strRef>
          </c:cat>
          <c:val>
            <c:numRef>
              <c:f>'РУ 4 Статистика по отметкам'!$E$9:$E$44</c:f>
              <c:numCache>
                <c:formatCode>General</c:formatCode>
                <c:ptCount val="36"/>
                <c:pt idx="0">
                  <c:v>17.690000000000001</c:v>
                </c:pt>
                <c:pt idx="1">
                  <c:v>13.71</c:v>
                </c:pt>
                <c:pt idx="2">
                  <c:v>8.7899999999999991</c:v>
                </c:pt>
                <c:pt idx="3">
                  <c:v>15.77</c:v>
                </c:pt>
                <c:pt idx="4">
                  <c:v>12.25</c:v>
                </c:pt>
                <c:pt idx="5">
                  <c:v>12.17</c:v>
                </c:pt>
                <c:pt idx="6">
                  <c:v>12.94</c:v>
                </c:pt>
                <c:pt idx="7">
                  <c:v>16.5</c:v>
                </c:pt>
                <c:pt idx="8">
                  <c:v>12.12</c:v>
                </c:pt>
                <c:pt idx="9">
                  <c:v>12.68</c:v>
                </c:pt>
                <c:pt idx="10">
                  <c:v>10.76</c:v>
                </c:pt>
                <c:pt idx="11">
                  <c:v>8.1999999999999993</c:v>
                </c:pt>
                <c:pt idx="12">
                  <c:v>17.61</c:v>
                </c:pt>
                <c:pt idx="13">
                  <c:v>15.68</c:v>
                </c:pt>
                <c:pt idx="14">
                  <c:v>11.29</c:v>
                </c:pt>
                <c:pt idx="15">
                  <c:v>9.83</c:v>
                </c:pt>
                <c:pt idx="16">
                  <c:v>17.809999999999999</c:v>
                </c:pt>
                <c:pt idx="17">
                  <c:v>11.02</c:v>
                </c:pt>
                <c:pt idx="18">
                  <c:v>9.0500000000000007</c:v>
                </c:pt>
                <c:pt idx="19">
                  <c:v>8.11</c:v>
                </c:pt>
                <c:pt idx="20">
                  <c:v>8.2100000000000009</c:v>
                </c:pt>
                <c:pt idx="21">
                  <c:v>12.51</c:v>
                </c:pt>
                <c:pt idx="22">
                  <c:v>5.15</c:v>
                </c:pt>
                <c:pt idx="23">
                  <c:v>11.3</c:v>
                </c:pt>
                <c:pt idx="24">
                  <c:v>14.89</c:v>
                </c:pt>
                <c:pt idx="25">
                  <c:v>16.899999999999999</c:v>
                </c:pt>
                <c:pt idx="26">
                  <c:v>5.94</c:v>
                </c:pt>
                <c:pt idx="27">
                  <c:v>17.57</c:v>
                </c:pt>
                <c:pt idx="28">
                  <c:v>21.89</c:v>
                </c:pt>
                <c:pt idx="29">
                  <c:v>14.22</c:v>
                </c:pt>
                <c:pt idx="30">
                  <c:v>13.44</c:v>
                </c:pt>
                <c:pt idx="31">
                  <c:v>11.76</c:v>
                </c:pt>
                <c:pt idx="32">
                  <c:v>11.02</c:v>
                </c:pt>
                <c:pt idx="33">
                  <c:v>11.42</c:v>
                </c:pt>
                <c:pt idx="34">
                  <c:v>16.05</c:v>
                </c:pt>
                <c:pt idx="35">
                  <c:v>23.14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E5-450E-A201-C28CF472F6F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3372928"/>
        <c:axId val="224518032"/>
      </c:barChart>
      <c:catAx>
        <c:axId val="173372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4518032"/>
        <c:crosses val="autoZero"/>
        <c:auto val="1"/>
        <c:lblAlgn val="ctr"/>
        <c:lblOffset val="100"/>
        <c:noMultiLvlLbl val="0"/>
      </c:catAx>
      <c:valAx>
        <c:axId val="22451803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3729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5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5 Статистика по отметкам'!$B$9:$B$44</c:f>
              <c:numCache>
                <c:formatCode>General</c:formatCode>
                <c:ptCount val="36"/>
                <c:pt idx="0">
                  <c:v>11.14</c:v>
                </c:pt>
                <c:pt idx="1">
                  <c:v>12.04</c:v>
                </c:pt>
                <c:pt idx="2">
                  <c:v>8.7899999999999991</c:v>
                </c:pt>
                <c:pt idx="3">
                  <c:v>16.62</c:v>
                </c:pt>
                <c:pt idx="4">
                  <c:v>7.12</c:v>
                </c:pt>
                <c:pt idx="5">
                  <c:v>3.57</c:v>
                </c:pt>
                <c:pt idx="6">
                  <c:v>6.12</c:v>
                </c:pt>
                <c:pt idx="7">
                  <c:v>7.48</c:v>
                </c:pt>
                <c:pt idx="8">
                  <c:v>15.57</c:v>
                </c:pt>
                <c:pt idx="9">
                  <c:v>7.81</c:v>
                </c:pt>
                <c:pt idx="10">
                  <c:v>8.19</c:v>
                </c:pt>
                <c:pt idx="11">
                  <c:v>12.98</c:v>
                </c:pt>
                <c:pt idx="12">
                  <c:v>11.22</c:v>
                </c:pt>
                <c:pt idx="13">
                  <c:v>7.39</c:v>
                </c:pt>
                <c:pt idx="14">
                  <c:v>13.89</c:v>
                </c:pt>
                <c:pt idx="15">
                  <c:v>6.7</c:v>
                </c:pt>
                <c:pt idx="16">
                  <c:v>13.27</c:v>
                </c:pt>
                <c:pt idx="17">
                  <c:v>8.94</c:v>
                </c:pt>
                <c:pt idx="18">
                  <c:v>17.07</c:v>
                </c:pt>
                <c:pt idx="19">
                  <c:v>12.67</c:v>
                </c:pt>
                <c:pt idx="20">
                  <c:v>9.36</c:v>
                </c:pt>
                <c:pt idx="21">
                  <c:v>12.45</c:v>
                </c:pt>
                <c:pt idx="22">
                  <c:v>7.69</c:v>
                </c:pt>
                <c:pt idx="23">
                  <c:v>7.53</c:v>
                </c:pt>
                <c:pt idx="24">
                  <c:v>6.82</c:v>
                </c:pt>
                <c:pt idx="25">
                  <c:v>3.88</c:v>
                </c:pt>
                <c:pt idx="26">
                  <c:v>8.42</c:v>
                </c:pt>
                <c:pt idx="27">
                  <c:v>9.4</c:v>
                </c:pt>
                <c:pt idx="28">
                  <c:v>6.21</c:v>
                </c:pt>
                <c:pt idx="29">
                  <c:v>11.95</c:v>
                </c:pt>
                <c:pt idx="30">
                  <c:v>10.42</c:v>
                </c:pt>
                <c:pt idx="31">
                  <c:v>3.39</c:v>
                </c:pt>
                <c:pt idx="32">
                  <c:v>11.03</c:v>
                </c:pt>
                <c:pt idx="33">
                  <c:v>12.91</c:v>
                </c:pt>
                <c:pt idx="34">
                  <c:v>10.38</c:v>
                </c:pt>
                <c:pt idx="35">
                  <c:v>10.68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50-40C2-A96A-88AD4A704FA0}"/>
            </c:ext>
          </c:extLst>
        </c:ser>
        <c:ser>
          <c:idx val="1"/>
          <c:order val="1"/>
          <c:tx>
            <c:strRef>
              <c:f>'РУ 5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5 Статистика по отметкам'!$C$9:$C$44</c:f>
              <c:numCache>
                <c:formatCode>General</c:formatCode>
                <c:ptCount val="36"/>
                <c:pt idx="0">
                  <c:v>37.26</c:v>
                </c:pt>
                <c:pt idx="1">
                  <c:v>43.38</c:v>
                </c:pt>
                <c:pt idx="2">
                  <c:v>41.76</c:v>
                </c:pt>
                <c:pt idx="3">
                  <c:v>40.24</c:v>
                </c:pt>
                <c:pt idx="4">
                  <c:v>45.28</c:v>
                </c:pt>
                <c:pt idx="5">
                  <c:v>47.32</c:v>
                </c:pt>
                <c:pt idx="6">
                  <c:v>48.64</c:v>
                </c:pt>
                <c:pt idx="7">
                  <c:v>41.84</c:v>
                </c:pt>
                <c:pt idx="8">
                  <c:v>40.159999999999997</c:v>
                </c:pt>
                <c:pt idx="9">
                  <c:v>35.94</c:v>
                </c:pt>
                <c:pt idx="10">
                  <c:v>41.28</c:v>
                </c:pt>
                <c:pt idx="11">
                  <c:v>32.06</c:v>
                </c:pt>
                <c:pt idx="12">
                  <c:v>40.31</c:v>
                </c:pt>
                <c:pt idx="13">
                  <c:v>49.19</c:v>
                </c:pt>
                <c:pt idx="14">
                  <c:v>37.5</c:v>
                </c:pt>
                <c:pt idx="15">
                  <c:v>50.24</c:v>
                </c:pt>
                <c:pt idx="16">
                  <c:v>47.25</c:v>
                </c:pt>
                <c:pt idx="17">
                  <c:v>47.49</c:v>
                </c:pt>
                <c:pt idx="18">
                  <c:v>51.63</c:v>
                </c:pt>
                <c:pt idx="19">
                  <c:v>47.74</c:v>
                </c:pt>
                <c:pt idx="20">
                  <c:v>46.02</c:v>
                </c:pt>
                <c:pt idx="21">
                  <c:v>42.62</c:v>
                </c:pt>
                <c:pt idx="22">
                  <c:v>47.12</c:v>
                </c:pt>
                <c:pt idx="23">
                  <c:v>50.54</c:v>
                </c:pt>
                <c:pt idx="24">
                  <c:v>47.73</c:v>
                </c:pt>
                <c:pt idx="25">
                  <c:v>45.15</c:v>
                </c:pt>
                <c:pt idx="26">
                  <c:v>42.11</c:v>
                </c:pt>
                <c:pt idx="27">
                  <c:v>38.869999999999997</c:v>
                </c:pt>
                <c:pt idx="28">
                  <c:v>48.02</c:v>
                </c:pt>
                <c:pt idx="29">
                  <c:v>49.66</c:v>
                </c:pt>
                <c:pt idx="30">
                  <c:v>43.75</c:v>
                </c:pt>
                <c:pt idx="31">
                  <c:v>48.02</c:v>
                </c:pt>
                <c:pt idx="32">
                  <c:v>45.36</c:v>
                </c:pt>
                <c:pt idx="33">
                  <c:v>42.58</c:v>
                </c:pt>
                <c:pt idx="34">
                  <c:v>51.02</c:v>
                </c:pt>
                <c:pt idx="35">
                  <c:v>33.74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450-40C2-A96A-88AD4A704FA0}"/>
            </c:ext>
          </c:extLst>
        </c:ser>
        <c:ser>
          <c:idx val="2"/>
          <c:order val="2"/>
          <c:tx>
            <c:strRef>
              <c:f>'РУ 5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5 Статистика по отметкам'!$D$9:$D$44</c:f>
              <c:numCache>
                <c:formatCode>General</c:formatCode>
                <c:ptCount val="36"/>
                <c:pt idx="0">
                  <c:v>33.82</c:v>
                </c:pt>
                <c:pt idx="1">
                  <c:v>31.43</c:v>
                </c:pt>
                <c:pt idx="2">
                  <c:v>29.67</c:v>
                </c:pt>
                <c:pt idx="3">
                  <c:v>29.82</c:v>
                </c:pt>
                <c:pt idx="4">
                  <c:v>33.06</c:v>
                </c:pt>
                <c:pt idx="5">
                  <c:v>32.590000000000003</c:v>
                </c:pt>
                <c:pt idx="6">
                  <c:v>30.61</c:v>
                </c:pt>
                <c:pt idx="7">
                  <c:v>38.44</c:v>
                </c:pt>
                <c:pt idx="8">
                  <c:v>28.69</c:v>
                </c:pt>
                <c:pt idx="9">
                  <c:v>46.88</c:v>
                </c:pt>
                <c:pt idx="10">
                  <c:v>35.229999999999997</c:v>
                </c:pt>
                <c:pt idx="11">
                  <c:v>43.51</c:v>
                </c:pt>
                <c:pt idx="12">
                  <c:v>30.1</c:v>
                </c:pt>
                <c:pt idx="13">
                  <c:v>29.79</c:v>
                </c:pt>
                <c:pt idx="14">
                  <c:v>37.5</c:v>
                </c:pt>
                <c:pt idx="15">
                  <c:v>28.71</c:v>
                </c:pt>
                <c:pt idx="16">
                  <c:v>29.45</c:v>
                </c:pt>
                <c:pt idx="17">
                  <c:v>31.01</c:v>
                </c:pt>
                <c:pt idx="18">
                  <c:v>24.8</c:v>
                </c:pt>
                <c:pt idx="19">
                  <c:v>32.130000000000003</c:v>
                </c:pt>
                <c:pt idx="20">
                  <c:v>35.729999999999997</c:v>
                </c:pt>
                <c:pt idx="21">
                  <c:v>30.58</c:v>
                </c:pt>
                <c:pt idx="22">
                  <c:v>26.44</c:v>
                </c:pt>
                <c:pt idx="23">
                  <c:v>26.88</c:v>
                </c:pt>
                <c:pt idx="24">
                  <c:v>31.25</c:v>
                </c:pt>
                <c:pt idx="25">
                  <c:v>36.409999999999997</c:v>
                </c:pt>
                <c:pt idx="26">
                  <c:v>32.630000000000003</c:v>
                </c:pt>
                <c:pt idx="27">
                  <c:v>35.58</c:v>
                </c:pt>
                <c:pt idx="28">
                  <c:v>32.770000000000003</c:v>
                </c:pt>
                <c:pt idx="29">
                  <c:v>30.47</c:v>
                </c:pt>
                <c:pt idx="30">
                  <c:v>30.9</c:v>
                </c:pt>
                <c:pt idx="31">
                  <c:v>31.07</c:v>
                </c:pt>
                <c:pt idx="32">
                  <c:v>33.92</c:v>
                </c:pt>
                <c:pt idx="33">
                  <c:v>31.87</c:v>
                </c:pt>
                <c:pt idx="34">
                  <c:v>25.73</c:v>
                </c:pt>
                <c:pt idx="35">
                  <c:v>35.19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50-40C2-A96A-88AD4A704FA0}"/>
            </c:ext>
          </c:extLst>
        </c:ser>
        <c:ser>
          <c:idx val="3"/>
          <c:order val="3"/>
          <c:tx>
            <c:strRef>
              <c:f>'РУ 5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5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5 Статистика по отметкам'!$E$9:$E$44</c:f>
              <c:numCache>
                <c:formatCode>General</c:formatCode>
                <c:ptCount val="36"/>
                <c:pt idx="0">
                  <c:v>17.79</c:v>
                </c:pt>
                <c:pt idx="1">
                  <c:v>13.15</c:v>
                </c:pt>
                <c:pt idx="2">
                  <c:v>19.78</c:v>
                </c:pt>
                <c:pt idx="3">
                  <c:v>13.31</c:v>
                </c:pt>
                <c:pt idx="4">
                  <c:v>14.54</c:v>
                </c:pt>
                <c:pt idx="5">
                  <c:v>16.52</c:v>
                </c:pt>
                <c:pt idx="6">
                  <c:v>14.63</c:v>
                </c:pt>
                <c:pt idx="7">
                  <c:v>12.24</c:v>
                </c:pt>
                <c:pt idx="8">
                  <c:v>15.57</c:v>
                </c:pt>
                <c:pt idx="9">
                  <c:v>9.3800000000000008</c:v>
                </c:pt>
                <c:pt idx="10">
                  <c:v>15.3</c:v>
                </c:pt>
                <c:pt idx="11">
                  <c:v>11.45</c:v>
                </c:pt>
                <c:pt idx="12">
                  <c:v>18.37</c:v>
                </c:pt>
                <c:pt idx="13">
                  <c:v>13.63</c:v>
                </c:pt>
                <c:pt idx="14">
                  <c:v>11.11</c:v>
                </c:pt>
                <c:pt idx="15">
                  <c:v>14.35</c:v>
                </c:pt>
                <c:pt idx="16">
                  <c:v>10.029999999999999</c:v>
                </c:pt>
                <c:pt idx="17">
                  <c:v>12.57</c:v>
                </c:pt>
                <c:pt idx="18">
                  <c:v>6.5</c:v>
                </c:pt>
                <c:pt idx="19">
                  <c:v>7.47</c:v>
                </c:pt>
                <c:pt idx="20">
                  <c:v>8.89</c:v>
                </c:pt>
                <c:pt idx="21">
                  <c:v>14.35</c:v>
                </c:pt>
                <c:pt idx="22">
                  <c:v>18.75</c:v>
                </c:pt>
                <c:pt idx="23">
                  <c:v>15.05</c:v>
                </c:pt>
                <c:pt idx="24">
                  <c:v>14.2</c:v>
                </c:pt>
                <c:pt idx="25">
                  <c:v>14.56</c:v>
                </c:pt>
                <c:pt idx="26">
                  <c:v>16.84</c:v>
                </c:pt>
                <c:pt idx="27">
                  <c:v>16.14</c:v>
                </c:pt>
                <c:pt idx="28">
                  <c:v>12.99</c:v>
                </c:pt>
                <c:pt idx="29">
                  <c:v>7.91</c:v>
                </c:pt>
                <c:pt idx="30">
                  <c:v>14.93</c:v>
                </c:pt>
                <c:pt idx="31">
                  <c:v>17.510000000000002</c:v>
                </c:pt>
                <c:pt idx="32">
                  <c:v>9.69</c:v>
                </c:pt>
                <c:pt idx="33">
                  <c:v>12.64</c:v>
                </c:pt>
                <c:pt idx="34">
                  <c:v>12.87</c:v>
                </c:pt>
                <c:pt idx="35">
                  <c:v>20.39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450-40C2-A96A-88AD4A704FA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5328880"/>
        <c:axId val="337456352"/>
      </c:barChart>
      <c:catAx>
        <c:axId val="175328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7456352"/>
        <c:crosses val="autoZero"/>
        <c:auto val="1"/>
        <c:lblAlgn val="ctr"/>
        <c:lblOffset val="100"/>
        <c:noMultiLvlLbl val="0"/>
      </c:catAx>
      <c:valAx>
        <c:axId val="3374563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53288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'РУ 6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отметкам'!$B$9:$B$44</c:f>
              <c:numCache>
                <c:formatCode>General</c:formatCode>
                <c:ptCount val="36"/>
                <c:pt idx="0">
                  <c:v>8.73</c:v>
                </c:pt>
                <c:pt idx="1">
                  <c:v>9.69</c:v>
                </c:pt>
                <c:pt idx="2">
                  <c:v>9.09</c:v>
                </c:pt>
                <c:pt idx="3">
                  <c:v>11.15</c:v>
                </c:pt>
                <c:pt idx="4">
                  <c:v>6.64</c:v>
                </c:pt>
                <c:pt idx="5">
                  <c:v>3.11</c:v>
                </c:pt>
                <c:pt idx="6">
                  <c:v>3.47</c:v>
                </c:pt>
                <c:pt idx="7">
                  <c:v>6.59</c:v>
                </c:pt>
                <c:pt idx="8">
                  <c:v>10.48</c:v>
                </c:pt>
                <c:pt idx="9">
                  <c:v>8.5399999999999991</c:v>
                </c:pt>
                <c:pt idx="10">
                  <c:v>5.0599999999999996</c:v>
                </c:pt>
                <c:pt idx="11">
                  <c:v>7.83</c:v>
                </c:pt>
                <c:pt idx="12">
                  <c:v>13.46</c:v>
                </c:pt>
                <c:pt idx="13">
                  <c:v>7.57</c:v>
                </c:pt>
                <c:pt idx="14">
                  <c:v>11.94</c:v>
                </c:pt>
                <c:pt idx="15">
                  <c:v>11.37</c:v>
                </c:pt>
                <c:pt idx="16">
                  <c:v>9.2200000000000006</c:v>
                </c:pt>
                <c:pt idx="17">
                  <c:v>8.33</c:v>
                </c:pt>
                <c:pt idx="18">
                  <c:v>18.18</c:v>
                </c:pt>
                <c:pt idx="19">
                  <c:v>2.65</c:v>
                </c:pt>
                <c:pt idx="20">
                  <c:v>8.4499999999999993</c:v>
                </c:pt>
                <c:pt idx="21">
                  <c:v>10.44</c:v>
                </c:pt>
                <c:pt idx="22">
                  <c:v>3.67</c:v>
                </c:pt>
                <c:pt idx="23">
                  <c:v>23.56</c:v>
                </c:pt>
                <c:pt idx="24">
                  <c:v>13.45</c:v>
                </c:pt>
                <c:pt idx="25">
                  <c:v>2.38</c:v>
                </c:pt>
                <c:pt idx="26">
                  <c:v>14.15</c:v>
                </c:pt>
                <c:pt idx="27">
                  <c:v>6.96</c:v>
                </c:pt>
                <c:pt idx="28">
                  <c:v>10.91</c:v>
                </c:pt>
                <c:pt idx="29">
                  <c:v>11.28</c:v>
                </c:pt>
                <c:pt idx="30">
                  <c:v>9.82</c:v>
                </c:pt>
                <c:pt idx="31">
                  <c:v>6.54</c:v>
                </c:pt>
                <c:pt idx="32">
                  <c:v>11.69</c:v>
                </c:pt>
                <c:pt idx="33">
                  <c:v>8</c:v>
                </c:pt>
                <c:pt idx="34">
                  <c:v>11.28</c:v>
                </c:pt>
                <c:pt idx="35">
                  <c:v>3.43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4D-417F-98FF-C1A2BDC87298}"/>
            </c:ext>
          </c:extLst>
        </c:ser>
        <c:ser>
          <c:idx val="1"/>
          <c:order val="1"/>
          <c:tx>
            <c:strRef>
              <c:f>'РУ 6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отметкам'!$C$9:$C$44</c:f>
              <c:numCache>
                <c:formatCode>General</c:formatCode>
                <c:ptCount val="36"/>
                <c:pt idx="0">
                  <c:v>35.14</c:v>
                </c:pt>
                <c:pt idx="1">
                  <c:v>39.590000000000003</c:v>
                </c:pt>
                <c:pt idx="2">
                  <c:v>44.32</c:v>
                </c:pt>
                <c:pt idx="3">
                  <c:v>35.03</c:v>
                </c:pt>
                <c:pt idx="4">
                  <c:v>42.93</c:v>
                </c:pt>
                <c:pt idx="5">
                  <c:v>41.78</c:v>
                </c:pt>
                <c:pt idx="6">
                  <c:v>40.93</c:v>
                </c:pt>
                <c:pt idx="7">
                  <c:v>41.76</c:v>
                </c:pt>
                <c:pt idx="8">
                  <c:v>46.77</c:v>
                </c:pt>
                <c:pt idx="9">
                  <c:v>26.83</c:v>
                </c:pt>
                <c:pt idx="10">
                  <c:v>35.799999999999997</c:v>
                </c:pt>
                <c:pt idx="11">
                  <c:v>48.7</c:v>
                </c:pt>
                <c:pt idx="12">
                  <c:v>40.869999999999997</c:v>
                </c:pt>
                <c:pt idx="13">
                  <c:v>46.21</c:v>
                </c:pt>
                <c:pt idx="14">
                  <c:v>37.31</c:v>
                </c:pt>
                <c:pt idx="15">
                  <c:v>36.08</c:v>
                </c:pt>
                <c:pt idx="16">
                  <c:v>37.200000000000003</c:v>
                </c:pt>
                <c:pt idx="17">
                  <c:v>44.44</c:v>
                </c:pt>
                <c:pt idx="18">
                  <c:v>35.93</c:v>
                </c:pt>
                <c:pt idx="19">
                  <c:v>47.23</c:v>
                </c:pt>
                <c:pt idx="20">
                  <c:v>49.46</c:v>
                </c:pt>
                <c:pt idx="21">
                  <c:v>40.21</c:v>
                </c:pt>
                <c:pt idx="22">
                  <c:v>47.25</c:v>
                </c:pt>
                <c:pt idx="23">
                  <c:v>37.5</c:v>
                </c:pt>
                <c:pt idx="24">
                  <c:v>44.54</c:v>
                </c:pt>
                <c:pt idx="25">
                  <c:v>36.31</c:v>
                </c:pt>
                <c:pt idx="26">
                  <c:v>27.36</c:v>
                </c:pt>
                <c:pt idx="27">
                  <c:v>40.17</c:v>
                </c:pt>
                <c:pt idx="28">
                  <c:v>43.03</c:v>
                </c:pt>
                <c:pt idx="29">
                  <c:v>37.54</c:v>
                </c:pt>
                <c:pt idx="30">
                  <c:v>43.86</c:v>
                </c:pt>
                <c:pt idx="31">
                  <c:v>51.63</c:v>
                </c:pt>
                <c:pt idx="32">
                  <c:v>45.17</c:v>
                </c:pt>
                <c:pt idx="33">
                  <c:v>37</c:v>
                </c:pt>
                <c:pt idx="34">
                  <c:v>43.83</c:v>
                </c:pt>
                <c:pt idx="35">
                  <c:v>28.05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4D-417F-98FF-C1A2BDC87298}"/>
            </c:ext>
          </c:extLst>
        </c:ser>
        <c:ser>
          <c:idx val="2"/>
          <c:order val="2"/>
          <c:tx>
            <c:strRef>
              <c:f>'РУ 6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отметкам'!$D$9:$D$44</c:f>
              <c:numCache>
                <c:formatCode>General</c:formatCode>
                <c:ptCount val="36"/>
                <c:pt idx="0">
                  <c:v>36.31</c:v>
                </c:pt>
                <c:pt idx="1">
                  <c:v>34.78</c:v>
                </c:pt>
                <c:pt idx="2">
                  <c:v>30.68</c:v>
                </c:pt>
                <c:pt idx="3">
                  <c:v>34.4</c:v>
                </c:pt>
                <c:pt idx="4">
                  <c:v>37.729999999999997</c:v>
                </c:pt>
                <c:pt idx="5">
                  <c:v>40.44</c:v>
                </c:pt>
                <c:pt idx="6">
                  <c:v>43.24</c:v>
                </c:pt>
                <c:pt idx="7">
                  <c:v>38.1</c:v>
                </c:pt>
                <c:pt idx="8">
                  <c:v>38.71</c:v>
                </c:pt>
                <c:pt idx="9">
                  <c:v>47.56</c:v>
                </c:pt>
                <c:pt idx="10">
                  <c:v>38.520000000000003</c:v>
                </c:pt>
                <c:pt idx="11">
                  <c:v>23.48</c:v>
                </c:pt>
                <c:pt idx="12">
                  <c:v>31.73</c:v>
                </c:pt>
                <c:pt idx="13">
                  <c:v>29.5</c:v>
                </c:pt>
                <c:pt idx="14">
                  <c:v>34.33</c:v>
                </c:pt>
                <c:pt idx="15">
                  <c:v>36.47</c:v>
                </c:pt>
                <c:pt idx="16">
                  <c:v>38.57</c:v>
                </c:pt>
                <c:pt idx="17">
                  <c:v>32.72</c:v>
                </c:pt>
                <c:pt idx="18">
                  <c:v>29</c:v>
                </c:pt>
                <c:pt idx="19">
                  <c:v>38.549999999999997</c:v>
                </c:pt>
                <c:pt idx="20">
                  <c:v>30.88</c:v>
                </c:pt>
                <c:pt idx="21">
                  <c:v>33.93</c:v>
                </c:pt>
                <c:pt idx="22">
                  <c:v>31.19</c:v>
                </c:pt>
                <c:pt idx="23">
                  <c:v>24.52</c:v>
                </c:pt>
                <c:pt idx="24">
                  <c:v>30.67</c:v>
                </c:pt>
                <c:pt idx="25">
                  <c:v>44.64</c:v>
                </c:pt>
                <c:pt idx="26">
                  <c:v>32.08</c:v>
                </c:pt>
                <c:pt idx="27">
                  <c:v>35.83</c:v>
                </c:pt>
                <c:pt idx="28">
                  <c:v>34.549999999999997</c:v>
                </c:pt>
                <c:pt idx="29">
                  <c:v>35.520000000000003</c:v>
                </c:pt>
                <c:pt idx="30">
                  <c:v>32.979999999999997</c:v>
                </c:pt>
                <c:pt idx="31">
                  <c:v>28.1</c:v>
                </c:pt>
                <c:pt idx="32">
                  <c:v>33.92</c:v>
                </c:pt>
                <c:pt idx="33">
                  <c:v>38.25</c:v>
                </c:pt>
                <c:pt idx="34">
                  <c:v>28.3</c:v>
                </c:pt>
                <c:pt idx="35">
                  <c:v>45.61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4D-417F-98FF-C1A2BDC87298}"/>
            </c:ext>
          </c:extLst>
        </c:ser>
        <c:ser>
          <c:idx val="3"/>
          <c:order val="3"/>
          <c:tx>
            <c:strRef>
              <c:f>'РУ 6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'РУ 6 Статистика по отметкам'!$A$9:$A$44</c:f>
              <c:strCache>
                <c:ptCount val="36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округ(reg25_m013)</c:v>
                </c:pt>
                <c:pt idx="3">
                  <c:v>Владивостокский городской округ(reg25_m005)</c:v>
                </c:pt>
                <c:pt idx="4">
                  <c:v>Артемовский городской округ(reg25_m003)</c:v>
                </c:pt>
                <c:pt idx="5">
                  <c:v>Кавалеровский муниципальный округ(reg25_m010)</c:v>
                </c:pt>
                <c:pt idx="6">
                  <c:v>Партизанский муниципальный округ(reg25_m021)</c:v>
                </c:pt>
                <c:pt idx="7">
                  <c:v>Черниговский муниципальный округ(reg25_m032)</c:v>
                </c:pt>
                <c:pt idx="8">
                  <c:v>Яковлевский муниципальный округ(reg25_m035)</c:v>
                </c:pt>
                <c:pt idx="9">
                  <c:v>Ольгинский муниципальный округ(reg25_m019)</c:v>
                </c:pt>
                <c:pt idx="10">
                  <c:v>Октябрьский муниципальный округ(reg25_m018)</c:v>
                </c:pt>
                <c:pt idx="11">
                  <c:v>Анучинский муниципальный округ(reg25_m001)</c:v>
                </c:pt>
                <c:pt idx="12">
                  <c:v>Ханкайский муниципальный округ(reg25_m029)</c:v>
                </c:pt>
                <c:pt idx="13">
                  <c:v>Городской округ Большой Камень(reg25_m004)</c:v>
                </c:pt>
                <c:pt idx="14">
                  <c:v>Дальнереченский муниципальный округ(reg25_m008)</c:v>
                </c:pt>
                <c:pt idx="15">
                  <c:v>Фокино(reg25_m009)</c:v>
                </c:pt>
                <c:pt idx="16">
                  <c:v>Дальнереченский городской округ(reg25_m007)</c:v>
                </c:pt>
                <c:pt idx="17">
                  <c:v>Михайловский муниципальный округ(reg25_m015)</c:v>
                </c:pt>
                <c:pt idx="18">
                  <c:v>Пожарский муниципальный округ(reg25_m023)</c:v>
                </c:pt>
                <c:pt idx="19">
                  <c:v>Муниципальный округ город Партизанск(reg25_m020)</c:v>
                </c:pt>
                <c:pt idx="20">
                  <c:v>Муниципальный округ Спасск-Дальний(reg25_m025)</c:v>
                </c:pt>
                <c:pt idx="21">
                  <c:v>Уссурийский городской округ(reg25_m028)</c:v>
                </c:pt>
                <c:pt idx="22">
                  <c:v>Шкотовский муниципальный округ(reg25_m034)</c:v>
                </c:pt>
                <c:pt idx="23">
                  <c:v>Кировский муниципальный округ(reg25_m011)</c:v>
                </c:pt>
                <c:pt idx="24">
                  <c:v>Хорольский муниципальный округ(reg25_m031)</c:v>
                </c:pt>
                <c:pt idx="25">
                  <c:v>Чугуевский муниципальный округ(reg25_m033)</c:v>
                </c:pt>
                <c:pt idx="26">
                  <c:v>Тернейский муниципальный округ(reg25_m027)</c:v>
                </c:pt>
                <c:pt idx="27">
                  <c:v>Арсеньевский городской округ(reg25_m002)</c:v>
                </c:pt>
                <c:pt idx="28">
                  <c:v>Пограничный муниципальный округ(reg25_m022)</c:v>
                </c:pt>
                <c:pt idx="29">
                  <c:v>Надеждинский муниципальный район(reg25_m016)</c:v>
                </c:pt>
                <c:pt idx="30">
                  <c:v>Хасанский муниципальный округ(reg25_m030)</c:v>
                </c:pt>
                <c:pt idx="31">
                  <c:v>Красноармейский муниципальный округ(reg25_m012)</c:v>
                </c:pt>
                <c:pt idx="32">
                  <c:v>Находкинский городской округ(reg25_m017)</c:v>
                </c:pt>
                <c:pt idx="33">
                  <c:v>Дальнегорский муниципальный округ(reg25_m006)</c:v>
                </c:pt>
                <c:pt idx="34">
                  <c:v>Лесозаводский муниципальный округ(reg25_m014)</c:v>
                </c:pt>
                <c:pt idx="35">
                  <c:v>Приморский край (региональное подчинение)(reg25_m099)</c:v>
                </c:pt>
              </c:strCache>
            </c:strRef>
          </c:cat>
          <c:val>
            <c:numRef>
              <c:f>'РУ 6 Статистика по отметкам'!$E$9:$E$44</c:f>
              <c:numCache>
                <c:formatCode>General</c:formatCode>
                <c:ptCount val="36"/>
                <c:pt idx="0">
                  <c:v>19.82</c:v>
                </c:pt>
                <c:pt idx="1">
                  <c:v>15.94</c:v>
                </c:pt>
                <c:pt idx="2">
                  <c:v>15.91</c:v>
                </c:pt>
                <c:pt idx="3">
                  <c:v>19.420000000000002</c:v>
                </c:pt>
                <c:pt idx="4">
                  <c:v>12.7</c:v>
                </c:pt>
                <c:pt idx="5">
                  <c:v>14.67</c:v>
                </c:pt>
                <c:pt idx="6">
                  <c:v>12.36</c:v>
                </c:pt>
                <c:pt idx="7">
                  <c:v>13.55</c:v>
                </c:pt>
                <c:pt idx="8">
                  <c:v>4.03</c:v>
                </c:pt>
                <c:pt idx="9">
                  <c:v>17.07</c:v>
                </c:pt>
                <c:pt idx="10">
                  <c:v>20.62</c:v>
                </c:pt>
                <c:pt idx="11">
                  <c:v>20</c:v>
                </c:pt>
                <c:pt idx="12">
                  <c:v>13.94</c:v>
                </c:pt>
                <c:pt idx="13">
                  <c:v>16.71</c:v>
                </c:pt>
                <c:pt idx="14">
                  <c:v>16.420000000000002</c:v>
                </c:pt>
                <c:pt idx="15">
                  <c:v>16.079999999999998</c:v>
                </c:pt>
                <c:pt idx="16">
                  <c:v>15.02</c:v>
                </c:pt>
                <c:pt idx="17">
                  <c:v>14.51</c:v>
                </c:pt>
                <c:pt idx="18">
                  <c:v>16.88</c:v>
                </c:pt>
                <c:pt idx="19">
                  <c:v>11.57</c:v>
                </c:pt>
                <c:pt idx="20">
                  <c:v>11.21</c:v>
                </c:pt>
                <c:pt idx="21">
                  <c:v>15.42</c:v>
                </c:pt>
                <c:pt idx="22">
                  <c:v>17.89</c:v>
                </c:pt>
                <c:pt idx="23">
                  <c:v>14.42</c:v>
                </c:pt>
                <c:pt idx="24">
                  <c:v>11.34</c:v>
                </c:pt>
                <c:pt idx="25">
                  <c:v>16.670000000000002</c:v>
                </c:pt>
                <c:pt idx="26">
                  <c:v>26.42</c:v>
                </c:pt>
                <c:pt idx="27">
                  <c:v>17.04</c:v>
                </c:pt>
                <c:pt idx="28">
                  <c:v>11.52</c:v>
                </c:pt>
                <c:pt idx="29">
                  <c:v>15.66</c:v>
                </c:pt>
                <c:pt idx="30">
                  <c:v>13.33</c:v>
                </c:pt>
                <c:pt idx="31">
                  <c:v>13.73</c:v>
                </c:pt>
                <c:pt idx="32">
                  <c:v>9.2200000000000006</c:v>
                </c:pt>
                <c:pt idx="33">
                  <c:v>16.75</c:v>
                </c:pt>
                <c:pt idx="34">
                  <c:v>16.600000000000001</c:v>
                </c:pt>
                <c:pt idx="35">
                  <c:v>22.91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4D-417F-98FF-C1A2BDC8729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17543632"/>
        <c:axId val="68235104"/>
      </c:barChart>
      <c:catAx>
        <c:axId val="2175436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8235104"/>
        <c:crosses val="autoZero"/>
        <c:auto val="1"/>
        <c:lblAlgn val="ctr"/>
        <c:lblOffset val="100"/>
        <c:noMultiLvlLbl val="0"/>
      </c:catAx>
      <c:valAx>
        <c:axId val="682351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75436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B3C417-27E4-4FB8-9B77-C7EDFB723A41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44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РУССКИЙ ЯЗЫК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6CBEED-5228-43FA-AA70-2226EDACB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746" y="746387"/>
            <a:ext cx="8890583" cy="592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06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0FE9D4-5C95-4DA7-B016-953254444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05" y="847054"/>
            <a:ext cx="8655691" cy="577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20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1C759E-C565-4F48-AB6C-A1AD28494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414" y="819091"/>
            <a:ext cx="8857027" cy="590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54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9C51A7-4F98-41A8-B74F-F924512CF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01" y="779942"/>
            <a:ext cx="8940917" cy="596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94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68221A9-A89E-454E-B08D-879698E96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47" y="835868"/>
            <a:ext cx="8857027" cy="590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5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4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418BDBD9-DA01-473B-A9A0-D4EED951A9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535510"/>
              </p:ext>
            </p:extLst>
          </p:nvPr>
        </p:nvGraphicFramePr>
        <p:xfrm>
          <a:off x="343949" y="805343"/>
          <a:ext cx="11618752" cy="5847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15489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F2C0B173-2C62-4BCF-93F3-D4267EBAA3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2717445"/>
              </p:ext>
            </p:extLst>
          </p:nvPr>
        </p:nvGraphicFramePr>
        <p:xfrm>
          <a:off x="377504" y="813732"/>
          <a:ext cx="11392249" cy="6044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3028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6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D178D602-2028-408F-8A3C-DD0904F722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7843981"/>
              </p:ext>
            </p:extLst>
          </p:nvPr>
        </p:nvGraphicFramePr>
        <p:xfrm>
          <a:off x="369116" y="727364"/>
          <a:ext cx="11727808" cy="6077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85633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CDC593A-0B01-42AD-947F-645CB0DDCA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707154"/>
              </p:ext>
            </p:extLst>
          </p:nvPr>
        </p:nvGraphicFramePr>
        <p:xfrm>
          <a:off x="151002" y="727364"/>
          <a:ext cx="12040997" cy="6008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00245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8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D8BC453-7E05-4CDA-95F2-1693C26400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2820439"/>
              </p:ext>
            </p:extLst>
          </p:nvPr>
        </p:nvGraphicFramePr>
        <p:xfrm>
          <a:off x="100668" y="727364"/>
          <a:ext cx="11996257" cy="6059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6779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русскому языку (4-8, 10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C5E2221-5EEA-4E1C-A991-7CB63FB6C9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100385"/>
              </p:ext>
            </p:extLst>
          </p:nvPr>
        </p:nvGraphicFramePr>
        <p:xfrm>
          <a:off x="109057" y="838899"/>
          <a:ext cx="11954311" cy="5897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9601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1529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15217409-F663-4B23-9B42-86A2999111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048311"/>
              </p:ext>
            </p:extLst>
          </p:nvPr>
        </p:nvGraphicFramePr>
        <p:xfrm>
          <a:off x="6174558" y="1258008"/>
          <a:ext cx="5713074" cy="5189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96369A96-A409-4779-9FAD-D763D0DAF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498273"/>
              </p:ext>
            </p:extLst>
          </p:nvPr>
        </p:nvGraphicFramePr>
        <p:xfrm>
          <a:off x="187739" y="853885"/>
          <a:ext cx="5908261" cy="5731981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5908261">
                  <a:extLst>
                    <a:ext uri="{9D8B030D-6E8A-4147-A177-3AD203B41FA5}">
                      <a16:colId xmlns:a16="http://schemas.microsoft.com/office/drawing/2014/main" val="3578164523"/>
                    </a:ext>
                  </a:extLst>
                </a:gridCol>
              </a:tblGrid>
              <a:tr h="28578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НОО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228983293"/>
                  </a:ext>
                </a:extLst>
              </a:tr>
              <a:tr h="3056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1. Умение распознавать правильную орфоэпическую норму; ставить ударение в словах в соответствии с нормами современного русского языка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1496466558"/>
                  </a:ext>
                </a:extLst>
              </a:tr>
              <a:tr h="3056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2. Умение классифицировать согласные звуки; характеризовать звуки русского языка: согласные звонкие/глухие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1594830179"/>
                  </a:ext>
                </a:extLst>
              </a:tr>
              <a:tr h="4281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3. Умение определять тему и основную мысль текста; адекватно формулировать основную мысль в письменной форме, соблюдая нормы построения предложения и словоупотребления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1584043523"/>
                  </a:ext>
                </a:extLst>
              </a:tr>
              <a:tr h="4578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4. Умение делить тексты на смысловые части; составлять план прочитанного текста (адекватно воспроизводить прочитанный текст с заданной степенью свернутости) в письменной форме, соблюдая нормы построения предложения и словоупотребления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751474096"/>
                  </a:ext>
                </a:extLst>
              </a:tr>
              <a:tr h="4578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5. Умение задавать вопросы по содержанию текста; умение строить речевое высказывание заданной структуры (вопросительное предложение) в письменной форме по содержанию прочитанного текста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3479550073"/>
                  </a:ext>
                </a:extLst>
              </a:tr>
              <a:tr h="4107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6. Умение распознавать значение слова по контексту; адекватно формулировать значение слова в письменной форме, соблюдая нормы построения предложения и словоупотребления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225913024"/>
                  </a:ext>
                </a:extLst>
              </a:tr>
              <a:tr h="3056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7. Умение распознавать значение слова по контексту; подбирать к слову близкие по значению слова – синонимы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23074729"/>
                  </a:ext>
                </a:extLst>
              </a:tr>
              <a:tr h="3056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8. Умение классифицировать слова по составу: находить в словах с однозначно выделяемыми морфемами окончание, корень, приставку, суффикс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1383336131"/>
                  </a:ext>
                </a:extLst>
              </a:tr>
              <a:tr h="4578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9.1. Умение распознавать грамматические признаки слов, с учетом совокупности выявленных признаков относить слова к определенной группе основных частей речи: распознавать имена существительные в предложении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1411338362"/>
                  </a:ext>
                </a:extLst>
              </a:tr>
              <a:tr h="1707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9.2. Распознавать грамматические признаки имени существительного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2949680760"/>
                  </a:ext>
                </a:extLst>
              </a:tr>
              <a:tr h="4578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10.1. Умение распознавать грамматические признаки слов, с учетом совокупности выявленных признаков относить слова к определенной группе основных частей речи: распознавать имена прилагательные в предложении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3253101259"/>
                  </a:ext>
                </a:extLst>
              </a:tr>
              <a:tr h="1707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10.2. Распознавать грамматические признаки имени прилагательного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2959390325"/>
                  </a:ext>
                </a:extLst>
              </a:tr>
              <a:tr h="45788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11. Умение распознавать грамматические признаки слов, с учетом совокупности выявленных признаков относить слова к определенной группе основных частей речи: распознавать глаголы в предложении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3925170092"/>
                  </a:ext>
                </a:extLst>
              </a:tr>
              <a:tr h="4281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12.1. Умение на основе данной информации и собственного жизненного опыта обучающихся определять конкретную жизненную ситуацию для адекватной интерпретации данной информации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3147018209"/>
                  </a:ext>
                </a:extLst>
              </a:tr>
              <a:tr h="1707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12.2. Соблюдать при письме изученные орфографические и пунктуационные нормы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092" marR="1092" marT="1092" marB="0" anchor="ctr"/>
                </a:tc>
                <a:extLst>
                  <a:ext uri="{0D108BD9-81ED-4DB2-BD59-A6C34878D82A}">
                    <a16:rowId xmlns:a16="http://schemas.microsoft.com/office/drawing/2014/main" val="69205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4072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1017" y="248868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D886256-693F-41B2-908D-6D5A7C2007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2608226"/>
              </p:ext>
            </p:extLst>
          </p:nvPr>
        </p:nvGraphicFramePr>
        <p:xfrm>
          <a:off x="6372519" y="1677030"/>
          <a:ext cx="5531019" cy="5020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A39AE1F-DF4D-4323-9FC1-031CBA7299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6520888"/>
              </p:ext>
            </p:extLst>
          </p:nvPr>
        </p:nvGraphicFramePr>
        <p:xfrm>
          <a:off x="165914" y="843228"/>
          <a:ext cx="5725838" cy="5878659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5725838">
                  <a:extLst>
                    <a:ext uri="{9D8B030D-6E8A-4147-A177-3AD203B41FA5}">
                      <a16:colId xmlns:a16="http://schemas.microsoft.com/office/drawing/2014/main" val="1069064250"/>
                    </a:ext>
                  </a:extLst>
                </a:gridCol>
              </a:tblGrid>
              <a:tr h="4448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b"/>
                </a:tc>
                <a:extLst>
                  <a:ext uri="{0D108BD9-81ED-4DB2-BD59-A6C34878D82A}">
                    <a16:rowId xmlns:a16="http://schemas.microsoft.com/office/drawing/2014/main" val="1960719044"/>
                  </a:ext>
                </a:extLst>
              </a:tr>
              <a:tr h="485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1К1. Соблюдать на письме нормы современного русского литературного языка, в том числе во время списывания текста объемом 90–100 слов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945744550"/>
                  </a:ext>
                </a:extLst>
              </a:tr>
              <a:tr h="485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1К2. Соблюдать на письме нормы современного русского литературного языка, в том числе во время списывания текста объемом 90–100 слов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1506282483"/>
                  </a:ext>
                </a:extLst>
              </a:tr>
              <a:tr h="4853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1К3. Соблюдать на письме нормы современного русского литературного языка, в том числе во время списывания текста объемом 90–100 слов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163074841"/>
                  </a:ext>
                </a:extLst>
              </a:tr>
              <a:tr h="19166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2К1. Проводить фонетический анализ слов.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830911148"/>
                  </a:ext>
                </a:extLst>
              </a:tr>
              <a:tr h="381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2К2. Проводить морфологический анализ имен существительных, частичный морфологический анализ имен прилагательных, глаголов (в рамках изученного).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1524313737"/>
                  </a:ext>
                </a:extLst>
              </a:tr>
              <a:tr h="6442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2К3. Проводить синтаксический анализ простых предложений, проводить пунктуационный анализ простых осложненных и сложных предложений (в рамках изученного)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1755957328"/>
                  </a:ext>
                </a:extLst>
              </a:tr>
              <a:tr h="11206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3. Осуществлять информационную переработку прочитанных научно-учебного, художественного и научно-популярного текстов, включая умения формулировать вопросы по содержанию текста и отвечать на них; 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3887480112"/>
                  </a:ext>
                </a:extLst>
              </a:tr>
              <a:tr h="6442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4.1. Объяснять лексическое значение слова разными способами (подбор однокоренных слов, подбор синонимов и антонимов, определение значения слова по контексту)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3757412964"/>
                  </a:ext>
                </a:extLst>
              </a:tr>
              <a:tr h="6442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4.2. Объяснять лексическое значение слова разными способами (подбор однокоренных слов, подбор синонимов и антонимов, определение значения слова по контексту) 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325718890"/>
                  </a:ext>
                </a:extLst>
              </a:tr>
              <a:tr h="3265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u="none" strike="noStrike" dirty="0">
                          <a:effectLst/>
                        </a:rPr>
                        <a:t>5. Соблюдать нормы постановки ударения (в рамках изученного)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23" marR="1723" marT="1723" marB="0" anchor="ctr"/>
                </a:tc>
                <a:extLst>
                  <a:ext uri="{0D108BD9-81ED-4DB2-BD59-A6C34878D82A}">
                    <a16:rowId xmlns:a16="http://schemas.microsoft.com/office/drawing/2014/main" val="968991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29378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240384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245868C4-157A-4BBB-84CF-19B99AE5F3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9534951"/>
              </p:ext>
            </p:extLst>
          </p:nvPr>
        </p:nvGraphicFramePr>
        <p:xfrm>
          <a:off x="6561055" y="1229727"/>
          <a:ext cx="5295348" cy="4925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60E83CD-4C48-4CF5-971C-DB161BB625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863074"/>
              </p:ext>
            </p:extLst>
          </p:nvPr>
        </p:nvGraphicFramePr>
        <p:xfrm>
          <a:off x="194820" y="834744"/>
          <a:ext cx="6092858" cy="5932304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6092858">
                  <a:extLst>
                    <a:ext uri="{9D8B030D-6E8A-4147-A177-3AD203B41FA5}">
                      <a16:colId xmlns:a16="http://schemas.microsoft.com/office/drawing/2014/main" val="2890543940"/>
                    </a:ext>
                  </a:extLst>
                </a:gridCol>
              </a:tblGrid>
              <a:tr h="3733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b"/>
                </a:tc>
                <a:extLst>
                  <a:ext uri="{0D108BD9-81ED-4DB2-BD59-A6C34878D82A}">
                    <a16:rowId xmlns:a16="http://schemas.microsoft.com/office/drawing/2014/main" val="672512446"/>
                  </a:ext>
                </a:extLst>
              </a:tr>
              <a:tr h="8059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1K1. Соблюдать на письме нормы современного русского литературного языка, в том числе во время списывания текста объемом 100–110 слов, составленного с учетом ранее изученных правил правописания (в том числе содержащего изученные в течение второго года обучения орфограммы, </a:t>
                      </a:r>
                      <a:r>
                        <a:rPr lang="ru-RU" sz="1200" u="none" strike="noStrike" dirty="0" err="1">
                          <a:effectLst/>
                        </a:rPr>
                        <a:t>пунктограммы</a:t>
                      </a:r>
                      <a:r>
                        <a:rPr lang="ru-RU" sz="1200" u="none" strike="noStrike" dirty="0">
                          <a:effectLst/>
                        </a:rPr>
                        <a:t> и слова с непроверяемыми написаниями)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3733277765"/>
                  </a:ext>
                </a:extLst>
              </a:tr>
              <a:tr h="8059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1K2. Соблюдать на письме нормы современного русского литературного языка, в том числе во время списывания текста объемом 100–110 слов, составленного с учетом ранее изученных правил правописания (в том числе содержащего изученные в течение второго года обучения орфограммы, </a:t>
                      </a:r>
                      <a:r>
                        <a:rPr lang="ru-RU" sz="1200" u="none" strike="noStrike" dirty="0" err="1">
                          <a:effectLst/>
                        </a:rPr>
                        <a:t>пунктограммы</a:t>
                      </a:r>
                      <a:r>
                        <a:rPr lang="ru-RU" sz="1200" u="none" strike="noStrike" dirty="0">
                          <a:effectLst/>
                        </a:rPr>
                        <a:t> и слова с непроверяемыми написаниями)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2539777042"/>
                  </a:ext>
                </a:extLst>
              </a:tr>
              <a:tr h="8059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1K3. Соблюдать на письме нормы современного русского литературного языка, в том числе во время списывания текста объемом 100–110 слов, составленного с учетом ранее изученных правил правописания (в том числе содержащего изученные в течение второго года обучения орфограммы, </a:t>
                      </a:r>
                      <a:r>
                        <a:rPr lang="ru-RU" sz="1200" u="none" strike="noStrike" dirty="0" err="1">
                          <a:effectLst/>
                        </a:rPr>
                        <a:t>пунктограммы</a:t>
                      </a:r>
                      <a:r>
                        <a:rPr lang="ru-RU" sz="1200" u="none" strike="noStrike" dirty="0">
                          <a:effectLst/>
                        </a:rPr>
                        <a:t> и слова с непроверяемыми написаниями)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2566633074"/>
                  </a:ext>
                </a:extLst>
              </a:tr>
              <a:tr h="1729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2K1. Проводить морфемный анализ слова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855188995"/>
                  </a:ext>
                </a:extLst>
              </a:tr>
              <a:tr h="1729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</a:rPr>
                        <a:t>2K2. Проводить словообразовательный анализ слова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387274060"/>
                  </a:ext>
                </a:extLst>
              </a:tr>
              <a:tr h="1729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2K3. Проводить морфологический анализ слова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4003308737"/>
                  </a:ext>
                </a:extLst>
              </a:tr>
              <a:tr h="9059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3. Владеть различными видами чтения: просмотровым, ознакомительным, изучающим, поисковым; осуществлять информационную переработку прочитанного текста; понимать целостный смысл текста; находить в тексте требуемую информацию в целях подтверждения выдвинутых тезисов, на основе которых необходимо построить речевое высказывание в письменной форме; распознавать эпитеты, метафоры, олицетворения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16765624"/>
                  </a:ext>
                </a:extLst>
              </a:tr>
              <a:tr h="5165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4.1. Владеть различными видами чтения: просмотровым, ознакомительным, изучающим, поисковым; распознавать и адекватно формулировать лексическое значение многозначного слова с опорой на контекст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630570524"/>
                  </a:ext>
                </a:extLst>
              </a:tr>
              <a:tr h="7058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4.2. Использовать многозначное слово в другом значении в самостоятельно составленном и оформленном на письме речевом высказывании; определять стилистическую окраску слова и подбирать к слову близкие по значению слова (синонимы); осуществлять информационную переработку прочитанного текста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1251700827"/>
                  </a:ext>
                </a:extLst>
              </a:tr>
              <a:tr h="34472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5. Распознавать случаи нарушения грамматических норм русского литературного языка в формах слов различных частей речи и исправлять эти нарушения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74" marR="1174" marT="1174" marB="0" anchor="ctr"/>
                </a:tc>
                <a:extLst>
                  <a:ext uri="{0D108BD9-81ED-4DB2-BD59-A6C34878D82A}">
                    <a16:rowId xmlns:a16="http://schemas.microsoft.com/office/drawing/2014/main" val="17662960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2152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089" y="230015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7555337-65B8-43C2-9C7A-03FF3BD333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956654"/>
              </p:ext>
            </p:extLst>
          </p:nvPr>
        </p:nvGraphicFramePr>
        <p:xfrm>
          <a:off x="6363092" y="824374"/>
          <a:ext cx="5521591" cy="5548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8957185-3E56-4E2B-9C57-0606CDE90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479058"/>
              </p:ext>
            </p:extLst>
          </p:nvPr>
        </p:nvGraphicFramePr>
        <p:xfrm>
          <a:off x="235671" y="744227"/>
          <a:ext cx="5954602" cy="5914238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5954602">
                  <a:extLst>
                    <a:ext uri="{9D8B030D-6E8A-4147-A177-3AD203B41FA5}">
                      <a16:colId xmlns:a16="http://schemas.microsoft.com/office/drawing/2014/main" val="1103957935"/>
                    </a:ext>
                  </a:extLst>
                </a:gridCol>
              </a:tblGrid>
              <a:tr h="277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b"/>
                </a:tc>
                <a:extLst>
                  <a:ext uri="{0D108BD9-81ED-4DB2-BD59-A6C34878D82A}">
                    <a16:rowId xmlns:a16="http://schemas.microsoft.com/office/drawing/2014/main" val="1998640128"/>
                  </a:ext>
                </a:extLst>
              </a:tr>
              <a:tr h="9149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1K1. Соблюдать на письме нормы современного русского литературного языка, в том числе во время списывания текста объемом 110–120 слов, составленного с учетом ранее изученных правил правописания (в том числе содержащего изученные в течение третьего года обучения орфограммы, </a:t>
                      </a:r>
                      <a:r>
                        <a:rPr lang="ru-RU" sz="1200" u="none" strike="noStrike" dirty="0" err="1">
                          <a:effectLst/>
                        </a:rPr>
                        <a:t>пунктограммы</a:t>
                      </a:r>
                      <a:r>
                        <a:rPr lang="ru-RU" sz="1200" u="none" strike="noStrike" dirty="0">
                          <a:effectLst/>
                        </a:rPr>
                        <a:t> и слова с непроверяемыми написаниями)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782620821"/>
                  </a:ext>
                </a:extLst>
              </a:tr>
              <a:tr h="9149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1K2. Соблюдать на письме нормы современного русского литературного языка, в том числе во время списывания текста объемом 110–120 слов, составленного с учетом ранее изученных правил правописания (в том числе содержащего изученные в течение третьего года обучения орфограммы, </a:t>
                      </a:r>
                      <a:r>
                        <a:rPr lang="ru-RU" sz="1200" u="none" strike="noStrike" dirty="0" err="1">
                          <a:effectLst/>
                        </a:rPr>
                        <a:t>пунктограммы</a:t>
                      </a:r>
                      <a:r>
                        <a:rPr lang="ru-RU" sz="1200" u="none" strike="noStrike" dirty="0">
                          <a:effectLst/>
                        </a:rPr>
                        <a:t> и слова с непроверяемыми написаниями)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1623005339"/>
                  </a:ext>
                </a:extLst>
              </a:tr>
              <a:tr h="3684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1K3. Соблюдать на письме нормы современного русского литературного языка во время списывания текста объемом 110–120 слов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3738687851"/>
                  </a:ext>
                </a:extLst>
              </a:tr>
              <a:tr h="3684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2. Работать с текстом: проводить смысловой анализ текста, использовать способы информационной переработки текста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4270440205"/>
                  </a:ext>
                </a:extLst>
              </a:tr>
              <a:tr h="186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3.1. Распознавать лексическое значение многозначного слова с опорой на контекст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2652050773"/>
                  </a:ext>
                </a:extLst>
              </a:tr>
              <a:tr h="3684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3.2. Использовать многозначное слово в другом значении в самостоятельно составленном и оформленном на письме речевом высказывании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305006850"/>
                  </a:ext>
                </a:extLst>
              </a:tr>
              <a:tr h="277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4. Проводить морфологический анализ причастий, деепричастий, наречий, предлогов, союзов, частиц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3228329775"/>
                  </a:ext>
                </a:extLst>
              </a:tr>
              <a:tr h="27730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5.1. Различать производные и непроизводные предлоги, простые и составные предлоги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3856125552"/>
                  </a:ext>
                </a:extLst>
              </a:tr>
              <a:tr h="186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5.2. Соблюдать правила правописания производных предлогов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4232007807"/>
                  </a:ext>
                </a:extLst>
              </a:tr>
              <a:tr h="186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6.1. Различать разряды союзов по значению, строению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814572780"/>
                  </a:ext>
                </a:extLst>
              </a:tr>
              <a:tr h="18621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6.2. Соблюдать правила правописания союзов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3985545044"/>
                  </a:ext>
                </a:extLst>
              </a:tr>
              <a:tr h="6416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7.1. Правильно расставлять знаки препинания в предложениях с причастным оборотом, правильно расставлять знаки препинания в предложениях с одиночным деепричастием и деепричастным оборотом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1398534690"/>
                  </a:ext>
                </a:extLst>
              </a:tr>
              <a:tr h="5505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7.2. Проводить пунктуационный анализ предложения с причастным оборотом (в рамках изученного), проводить пунктуационный анализ предложения с деепричастным оборотом (в рамках изученного)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7" marR="1347" marT="1347" marB="0" anchor="ctr"/>
                </a:tc>
                <a:extLst>
                  <a:ext uri="{0D108BD9-81ED-4DB2-BD59-A6C34878D82A}">
                    <a16:rowId xmlns:a16="http://schemas.microsoft.com/office/drawing/2014/main" val="422173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8524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160020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EF28FD34-D30C-4BAF-9CCE-4E3964A1A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6828356"/>
              </p:ext>
            </p:extLst>
          </p:nvPr>
        </p:nvGraphicFramePr>
        <p:xfrm>
          <a:off x="5948313" y="843229"/>
          <a:ext cx="5957741" cy="5359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7B1C86D-E09B-497A-A649-11ABDD6F0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048600"/>
              </p:ext>
            </p:extLst>
          </p:nvPr>
        </p:nvGraphicFramePr>
        <p:xfrm>
          <a:off x="197964" y="754381"/>
          <a:ext cx="5750350" cy="6067825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5750350">
                  <a:extLst>
                    <a:ext uri="{9D8B030D-6E8A-4147-A177-3AD203B41FA5}">
                      <a16:colId xmlns:a16="http://schemas.microsoft.com/office/drawing/2014/main" val="521126616"/>
                    </a:ext>
                  </a:extLst>
                </a:gridCol>
              </a:tblGrid>
              <a:tr h="14231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3900694296"/>
                  </a:ext>
                </a:extLst>
              </a:tr>
              <a:tr h="6970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1K1. Владеть различными видами чтения: просмотровым, ознакомительным, изучающим, поисковым. Соблюдать на письме нормы современного русского литературного языка, в том числе во время списывания текста объемом 120–140 слов, составленного с учетом ранее изученных правил (в том числе содержащего изученные в течение четвертого года обучения орфограммы, </a:t>
                      </a:r>
                      <a:r>
                        <a:rPr lang="ru-RU" sz="900" u="none" strike="noStrike" dirty="0" err="1">
                          <a:effectLst/>
                        </a:rPr>
                        <a:t>пунктограммы</a:t>
                      </a:r>
                      <a:r>
                        <a:rPr lang="ru-RU" sz="900" u="none" strike="noStrike" dirty="0">
                          <a:effectLst/>
                        </a:rPr>
                        <a:t> и слова с непроверяемыми написаниями)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2800645581"/>
                  </a:ext>
                </a:extLst>
              </a:tr>
              <a:tr h="6970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1К2. Владеть различными видами чтения: просмотровым, ознакомительным, изучающим, поисковым. Соблюдать на письме нормы современного русского литературного языка, в том числе во время списывания текста объемом 120–140 слов, составленного с учетом ранее изученных правил (в том числе содержащего изученные в течение четвертого года обучения орфограммы, </a:t>
                      </a:r>
                      <a:r>
                        <a:rPr lang="ru-RU" sz="900" u="none" strike="noStrike" dirty="0" err="1">
                          <a:effectLst/>
                        </a:rPr>
                        <a:t>пунктограммы</a:t>
                      </a:r>
                      <a:r>
                        <a:rPr lang="ru-RU" sz="900" u="none" strike="noStrike" dirty="0">
                          <a:effectLst/>
                        </a:rPr>
                        <a:t> и слова с непроверяемыми написаниями)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3319071284"/>
                  </a:ext>
                </a:extLst>
              </a:tr>
              <a:tr h="6970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1К3. Владеть различными видами чтения: просмотровым, ознакомительным, изучающим, поисковым. Соблюдать на письме нормы современного русского литературного языка, в том числе во время списывания текста объемом 120–140 слов, составленного с учетом ранее изученных правил (в том числе содержащего изученные в течение четвертого года обучения орфограммы, пунктограммы и слова с непроверяемыми написаниями)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7054659"/>
                  </a:ext>
                </a:extLst>
              </a:tr>
              <a:tr h="2116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2.1. Определять типы подчинительной связи слов в словосочетании: согласование, управление, примыкание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3734392956"/>
                  </a:ext>
                </a:extLst>
              </a:tr>
              <a:tr h="2116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2.2. Определять типы подчинительной связи слов в словосочетании: согласование, управление, примыкание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2169238066"/>
                  </a:ext>
                </a:extLst>
              </a:tr>
              <a:tr h="14231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3. Находить в предложении грамматическую основу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2896699835"/>
                  </a:ext>
                </a:extLst>
              </a:tr>
              <a:tr h="350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4. Различать виды односоставных предложений (назывное предложение, определенно-личное предложение, неопределенно-личное предложение, обобщенно-личное предложение, безличное предложение)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4086858225"/>
                  </a:ext>
                </a:extLst>
              </a:tr>
              <a:tr h="350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5. Распознавать по графической схеме простое предложение, осложненное однородными членами (главными и второстепенными); находить в ряду других предложений предложение с однородными членами с опорой на графическую схему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2616512225"/>
                  </a:ext>
                </a:extLst>
              </a:tr>
              <a:tr h="350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6.1. Находить в ряду других предложение с обособленным согласованным определением, пунктуационным умением обосновывать условия обособления согласованного опреде-ления, в том числе с помощью графической схемы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2455240938"/>
                  </a:ext>
                </a:extLst>
              </a:tr>
              <a:tr h="350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6.2. Находить в ряду других предложение с обособленным согласованным определением, пунктуационным умением обосновывать условия обособления согласованного определения, в том числе с помощью графической схемы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1499095409"/>
                  </a:ext>
                </a:extLst>
              </a:tr>
              <a:tr h="350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7.1. Находить в ряду других предложение с обособленным обстоятельством, пунктуацион-ным умением обосновывать условия обособления обстоятельства, в том числе с помощью графической схемы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600617877"/>
                  </a:ext>
                </a:extLst>
              </a:tr>
              <a:tr h="35033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7.2. Находить в ряду других предложение с обособленным обстоятельством, пунктуацион-ным умением обосновывать условия обособления обстоятельства, в том числе с помощью графической схемы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2467675410"/>
                  </a:ext>
                </a:extLst>
              </a:tr>
              <a:tr h="28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8.1. Находить в ряду других предложений предложение с вводным словом, подбирать к данному вводному слову синоним (из той же группы по значению)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2382099984"/>
                  </a:ext>
                </a:extLst>
              </a:tr>
              <a:tr h="28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8.2. Находить в ряду других предложений предложение с вводным словом, подбирать к данному вводному слову синоним (из той же группы по значению)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3239966038"/>
                  </a:ext>
                </a:extLst>
              </a:tr>
              <a:tr h="119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9. Проводить синтаксический анализ предложения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3858448945"/>
                  </a:ext>
                </a:extLst>
              </a:tr>
              <a:tr h="28099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10. Распознавать случаи нарушения грамматических норм русского литературного языка в заданных предложениях и исправлять эти нарушения 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9" marR="799" marT="799" marB="0" anchor="ctr"/>
                </a:tc>
                <a:extLst>
                  <a:ext uri="{0D108BD9-81ED-4DB2-BD59-A6C34878D82A}">
                    <a16:rowId xmlns:a16="http://schemas.microsoft.com/office/drawing/2014/main" val="3864014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29717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101" y="216581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66CD12CD-02E7-42D6-B2C1-F5ECD6D41C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2959434"/>
              </p:ext>
            </p:extLst>
          </p:nvPr>
        </p:nvGraphicFramePr>
        <p:xfrm>
          <a:off x="6096001" y="810941"/>
          <a:ext cx="5779258" cy="583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0D5DCA2E-8927-4EB6-B1D5-0CB98A72F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114797"/>
              </p:ext>
            </p:extLst>
          </p:nvPr>
        </p:nvGraphicFramePr>
        <p:xfrm>
          <a:off x="235671" y="810941"/>
          <a:ext cx="5740923" cy="600014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5740923">
                  <a:extLst>
                    <a:ext uri="{9D8B030D-6E8A-4147-A177-3AD203B41FA5}">
                      <a16:colId xmlns:a16="http://schemas.microsoft.com/office/drawing/2014/main" val="2229205553"/>
                    </a:ext>
                  </a:extLst>
                </a:gridCol>
              </a:tblGrid>
              <a:tr h="184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2166031015"/>
                  </a:ext>
                </a:extLst>
              </a:tr>
              <a:tr h="1366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1. Выполнять лексический анализ слова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2353984894"/>
                  </a:ext>
                </a:extLst>
              </a:tr>
              <a:tr h="184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2К1. Определять изобразительно-выразительные средства фонетики и лексики 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3090381101"/>
                  </a:ext>
                </a:extLst>
              </a:tr>
              <a:tr h="184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2К2. Определять изобразительно-выразительные средства фонетики и лексики 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2417770583"/>
                  </a:ext>
                </a:extLst>
              </a:tr>
              <a:tr h="2746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3. Соблюдать основные произносительные и акцентологические нормы современного русского литературного языка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4071991116"/>
                  </a:ext>
                </a:extLst>
              </a:tr>
              <a:tr h="3644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4. Анализировать и характеризовать высказывания (в том числе собственные) с точки зрения соблюдения лексических норм современного русского литературного языка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1139924368"/>
                  </a:ext>
                </a:extLst>
              </a:tr>
              <a:tr h="8137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5. Анализировать и характеризовать высказывания с точки зрения соблюдения морфологических норм современного русского литературного языка; соблюдать морфологические нормы; характеризовать и оценивать высказывания с точки зрения трудных случаев употребления имен существительных, имен прилагательных, имен числительных, местоимений, глаголов, причастий, деепричастий, наречий (в рамках изученного)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54750805"/>
                  </a:ext>
                </a:extLst>
              </a:tr>
              <a:tr h="184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6К1. Соблюдать правила орфографии с учётом морфемного анализа слова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4057820373"/>
                  </a:ext>
                </a:extLst>
              </a:tr>
              <a:tr h="184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6К2. Соблюдать правила орфографии с учётом морфемного анализа слова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2346679975"/>
                  </a:ext>
                </a:extLst>
              </a:tr>
              <a:tr h="184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7К1. Соблюдать правила орфографии; выполнять морфологический анализ слова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2946786950"/>
                  </a:ext>
                </a:extLst>
              </a:tr>
              <a:tr h="1847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7К2. Соблюдать правила орфографии; выполнять морфологический анализ слова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4121966124"/>
                  </a:ext>
                </a:extLst>
              </a:tr>
              <a:tr h="2746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8. Применять знания о тексте, его основных признаках, структуре и видах представленной в нем информации в речевой практике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2104686257"/>
                  </a:ext>
                </a:extLst>
              </a:tr>
              <a:tr h="1366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9. Выполнять лексический анализ слова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3785570951"/>
                  </a:ext>
                </a:extLst>
              </a:tr>
              <a:tr h="6340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10К1. Понимать, анализировать и комментировать основную и дополнительную, явную и скрытую (подтекстовую) информацию текстов, воспринимаемых зрительно; создавать письменный текст в соответствии с коммуникативной задачей; соблюдать на письме нормы современного русского литературного языка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15091475"/>
                  </a:ext>
                </a:extLst>
              </a:tr>
              <a:tr h="6340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10К2. Понимать, анализировать и комментировать основную и дополнительную, явную и скрытую (подтекстовую) информацию текстов, воспринимаемых зрительно; создавать письменный текст в соответствии с коммуникативной задачей; соблюдать на письме нормы современного русского литературного языка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922485109"/>
                  </a:ext>
                </a:extLst>
              </a:tr>
              <a:tr h="6340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>
                          <a:effectLst/>
                        </a:rPr>
                        <a:t>10К3. Понимать, анализировать и комментировать основную и дополнительную, явную и скрытую (подтекстовую) информацию текстов, воспринимаемых зрительно; создавать письменный текст в соответствии с коммуникативной задачей; соблюдать на письме нормы современного русского литературного языка</a:t>
                      </a:r>
                      <a:endParaRPr lang="ru-RU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906040726"/>
                  </a:ext>
                </a:extLst>
              </a:tr>
              <a:tr h="63403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10К4. Понимать, анализировать и комментировать основную и дополнительную, явную и скрытую (подтекстовую) информацию текстов, воспринимаемых зрительно; создавать письменный текст в соответствии с коммуникативной задачей; соблюдать на письме нормы современного русского литературного языка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86" marR="986" marT="986" marB="0" anchor="ctr"/>
                </a:tc>
                <a:extLst>
                  <a:ext uri="{0D108BD9-81ED-4DB2-BD59-A6C34878D82A}">
                    <a16:rowId xmlns:a16="http://schemas.microsoft.com/office/drawing/2014/main" val="4078628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6564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4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5BC20005-EFDF-468E-9E81-41D71C677D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8319048"/>
              </p:ext>
            </p:extLst>
          </p:nvPr>
        </p:nvGraphicFramePr>
        <p:xfrm>
          <a:off x="159391" y="768926"/>
          <a:ext cx="11800545" cy="5883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859561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5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5CB3CDDE-989C-484F-9F1A-BC037BE30B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0691643"/>
              </p:ext>
            </p:extLst>
          </p:nvPr>
        </p:nvGraphicFramePr>
        <p:xfrm>
          <a:off x="72704" y="620784"/>
          <a:ext cx="12046592" cy="611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60909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6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2A557D01-B6CC-4875-8AEC-0BF912B804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8094315"/>
              </p:ext>
            </p:extLst>
          </p:nvPr>
        </p:nvGraphicFramePr>
        <p:xfrm>
          <a:off x="232064" y="726983"/>
          <a:ext cx="11727872" cy="6009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6555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4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F726C223-77E1-4B57-9C58-94105116B0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8726017"/>
              </p:ext>
            </p:extLst>
          </p:nvPr>
        </p:nvGraphicFramePr>
        <p:xfrm>
          <a:off x="731521" y="1761688"/>
          <a:ext cx="10962172" cy="4723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857630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7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78A1BE7F-A959-49F2-A05C-0424001FDF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8314357"/>
              </p:ext>
            </p:extLst>
          </p:nvPr>
        </p:nvGraphicFramePr>
        <p:xfrm>
          <a:off x="232064" y="699651"/>
          <a:ext cx="11806137" cy="6019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89937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498829DA-71EE-4567-9F70-DBB9596307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7751489"/>
              </p:ext>
            </p:extLst>
          </p:nvPr>
        </p:nvGraphicFramePr>
        <p:xfrm>
          <a:off x="232063" y="683048"/>
          <a:ext cx="11814527" cy="6086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54174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CA2EE00-637B-4EE5-917C-A00AD7FECF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1743200"/>
              </p:ext>
            </p:extLst>
          </p:nvPr>
        </p:nvGraphicFramePr>
        <p:xfrm>
          <a:off x="310393" y="768927"/>
          <a:ext cx="11769754" cy="5984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319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5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C82BC5F-BA39-444A-B2C7-94DCE89B48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4864618"/>
              </p:ext>
            </p:extLst>
          </p:nvPr>
        </p:nvGraphicFramePr>
        <p:xfrm>
          <a:off x="731520" y="1697095"/>
          <a:ext cx="10905688" cy="4642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135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6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521F890-B8E7-46F7-8B6F-9451416966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601069"/>
              </p:ext>
            </p:extLst>
          </p:nvPr>
        </p:nvGraphicFramePr>
        <p:xfrm>
          <a:off x="731519" y="1691641"/>
          <a:ext cx="10728959" cy="4600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17798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18" y="1097281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Распределение первичных баллов, 7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1D01051-39B2-4D94-AE88-21DE24F066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131211"/>
              </p:ext>
            </p:extLst>
          </p:nvPr>
        </p:nvGraphicFramePr>
        <p:xfrm>
          <a:off x="731519" y="1770077"/>
          <a:ext cx="10728960" cy="465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8375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8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150A000-0D6B-42EF-B5E0-23B8428C0B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6641753"/>
              </p:ext>
            </p:extLst>
          </p:nvPr>
        </p:nvGraphicFramePr>
        <p:xfrm>
          <a:off x="731520" y="1691641"/>
          <a:ext cx="10728960" cy="4643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006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Распределение первичных баллов, 10 класс</a:t>
            </a: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2BE3D7F-C21B-4B89-BDC6-B533E5F4DB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2174029"/>
              </p:ext>
            </p:extLst>
          </p:nvPr>
        </p:nvGraphicFramePr>
        <p:xfrm>
          <a:off x="822120" y="1691641"/>
          <a:ext cx="10638359" cy="4902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9226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388A63-8F1F-46BD-9B48-5BD3339A13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802" y="925350"/>
            <a:ext cx="8504688" cy="566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6745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2306</TotalTime>
  <Words>2192</Words>
  <Application>Microsoft Office PowerPoint</Application>
  <PresentationFormat>Широкоэкранный</PresentationFormat>
  <Paragraphs>144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Montserrat regular</vt:lpstr>
      <vt:lpstr>Times New Roman</vt:lpstr>
      <vt:lpstr>Тема Office</vt:lpstr>
      <vt:lpstr>Результаты Всероссийских проверочных работ   в  Приморском крае в 2026 году  РУССКИЙ ЯЗЫК</vt:lpstr>
      <vt:lpstr>Презентация PowerPoint</vt:lpstr>
      <vt:lpstr>Распределение первичных баллов, 4 класс</vt:lpstr>
      <vt:lpstr>Распределение первичных баллов, 5 класс</vt:lpstr>
      <vt:lpstr>Распределение первичных баллов, 6 класс</vt:lpstr>
      <vt:lpstr>Распределение первичных баллов, 7 класс</vt:lpstr>
      <vt:lpstr>Распределение первичных баллов, 8 класс</vt:lpstr>
      <vt:lpstr>Распределение первичных баллов, 10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Статистика по оценкам, 4 класс</vt:lpstr>
      <vt:lpstr>Статистика по оценкам, 5 класс</vt:lpstr>
      <vt:lpstr>Статистика по оценкам, 6 класс</vt:lpstr>
      <vt:lpstr>Статистика по оценкам, 7 класс</vt:lpstr>
      <vt:lpstr>Статистика по оценкам, 8 класс</vt:lpstr>
      <vt:lpstr>Статистика по оценкам, 10 класс</vt:lpstr>
      <vt:lpstr>Достижение планируемых результатов, 4 класс</vt:lpstr>
      <vt:lpstr>Достижение планируемых результатов, 5 класс</vt:lpstr>
      <vt:lpstr>Достижение планируемых результатов, 6 класс</vt:lpstr>
      <vt:lpstr>Достижение планируемых результатов, 7 класс</vt:lpstr>
      <vt:lpstr>Достижение планируемых результатов, 8 класс</vt:lpstr>
      <vt:lpstr>Достижение планируемых результатов, 10 класс</vt:lpstr>
      <vt:lpstr>Сравнение отметок с отметками по журналу, 4 класс</vt:lpstr>
      <vt:lpstr>Сравнение отметок с отметками по журналу, 5 класс</vt:lpstr>
      <vt:lpstr>Сравнение отметок с отметками по журналу, 6 класс</vt:lpstr>
      <vt:lpstr>Сравнение отметок с отметками по журналу, 7 класс</vt:lpstr>
      <vt:lpstr>Сравнение отметок с отметками по журналу, 8 класс</vt:lpstr>
      <vt:lpstr>Сравнение отметок с отметками по журналу, 10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690</cp:revision>
  <cp:lastPrinted>2025-06-19T07:10:59Z</cp:lastPrinted>
  <dcterms:created xsi:type="dcterms:W3CDTF">2022-06-03T19:16:13Z</dcterms:created>
  <dcterms:modified xsi:type="dcterms:W3CDTF">2026-07-07T03:38:50Z</dcterms:modified>
</cp:coreProperties>
</file>